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301" r:id="rId7"/>
    <p:sldId id="312" r:id="rId8"/>
    <p:sldId id="319" r:id="rId9"/>
    <p:sldId id="306" r:id="rId10"/>
    <p:sldId id="320" r:id="rId11"/>
    <p:sldId id="313" r:id="rId12"/>
    <p:sldId id="322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64312-AB75-4E99-9C33-B4B917572823}" v="136" dt="2021-09-13T21:02:27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nosak, Carrie" userId="6216e8f2-15a2-469b-bcdf-d5434bc2b812" providerId="ADAL" clId="{EDCE2F3D-3FFC-4F93-A1A1-ADC186241D9B}"/>
    <pc:docChg chg="custSel delSld modSld sldOrd">
      <pc:chgData name="Egnosak, Carrie" userId="6216e8f2-15a2-469b-bcdf-d5434bc2b812" providerId="ADAL" clId="{EDCE2F3D-3FFC-4F93-A1A1-ADC186241D9B}" dt="2021-09-03T20:10:22.504" v="2008" actId="1076"/>
      <pc:docMkLst>
        <pc:docMk/>
      </pc:docMkLst>
      <pc:sldChg chg="modSp mod">
        <pc:chgData name="Egnosak, Carrie" userId="6216e8f2-15a2-469b-bcdf-d5434bc2b812" providerId="ADAL" clId="{EDCE2F3D-3FFC-4F93-A1A1-ADC186241D9B}" dt="2021-09-03T19:17:17.572" v="69" actId="27636"/>
        <pc:sldMkLst>
          <pc:docMk/>
          <pc:sldMk cId="4209711902" sldId="256"/>
        </pc:sldMkLst>
        <pc:spChg chg="mod">
          <ac:chgData name="Egnosak, Carrie" userId="6216e8f2-15a2-469b-bcdf-d5434bc2b812" providerId="ADAL" clId="{EDCE2F3D-3FFC-4F93-A1A1-ADC186241D9B}" dt="2021-09-03T19:17:17.572" v="69" actId="27636"/>
          <ac:spMkLst>
            <pc:docMk/>
            <pc:sldMk cId="4209711902" sldId="256"/>
            <ac:spMk id="3" creationId="{A4F4068D-37AE-4B7D-BC75-216B123A6C44}"/>
          </ac:spMkLst>
        </pc:spChg>
      </pc:sldChg>
      <pc:sldChg chg="modSp mod">
        <pc:chgData name="Egnosak, Carrie" userId="6216e8f2-15a2-469b-bcdf-d5434bc2b812" providerId="ADAL" clId="{EDCE2F3D-3FFC-4F93-A1A1-ADC186241D9B}" dt="2021-09-03T19:32:47.039" v="605" actId="1076"/>
        <pc:sldMkLst>
          <pc:docMk/>
          <pc:sldMk cId="1789873386" sldId="301"/>
        </pc:sldMkLst>
        <pc:spChg chg="mod">
          <ac:chgData name="Egnosak, Carrie" userId="6216e8f2-15a2-469b-bcdf-d5434bc2b812" providerId="ADAL" clId="{EDCE2F3D-3FFC-4F93-A1A1-ADC186241D9B}" dt="2021-09-03T19:23:51.242" v="267" actId="20577"/>
          <ac:spMkLst>
            <pc:docMk/>
            <pc:sldMk cId="1789873386" sldId="301"/>
            <ac:spMk id="2" creationId="{87071E00-ABE1-44FD-92BD-2769C2C9C727}"/>
          </ac:spMkLst>
        </pc:spChg>
        <pc:spChg chg="mod">
          <ac:chgData name="Egnosak, Carrie" userId="6216e8f2-15a2-469b-bcdf-d5434bc2b812" providerId="ADAL" clId="{EDCE2F3D-3FFC-4F93-A1A1-ADC186241D9B}" dt="2021-09-03T19:32:47.039" v="605" actId="1076"/>
          <ac:spMkLst>
            <pc:docMk/>
            <pc:sldMk cId="1789873386" sldId="301"/>
            <ac:spMk id="3" creationId="{6A7BD30D-629F-49D4-AE04-2D99B365E4B8}"/>
          </ac:spMkLst>
        </pc:spChg>
        <pc:spChg chg="mod">
          <ac:chgData name="Egnosak, Carrie" userId="6216e8f2-15a2-469b-bcdf-d5434bc2b812" providerId="ADAL" clId="{EDCE2F3D-3FFC-4F93-A1A1-ADC186241D9B}" dt="2021-09-03T19:24:10.637" v="279" actId="20577"/>
          <ac:spMkLst>
            <pc:docMk/>
            <pc:sldMk cId="1789873386" sldId="301"/>
            <ac:spMk id="4" creationId="{94E186FA-5C4C-4ED3-90C4-8DB38BD9C85F}"/>
          </ac:spMkLst>
        </pc:spChg>
      </pc:sldChg>
      <pc:sldChg chg="modSp mod">
        <pc:chgData name="Egnosak, Carrie" userId="6216e8f2-15a2-469b-bcdf-d5434bc2b812" providerId="ADAL" clId="{EDCE2F3D-3FFC-4F93-A1A1-ADC186241D9B}" dt="2021-09-03T19:49:37.891" v="1449" actId="20577"/>
        <pc:sldMkLst>
          <pc:docMk/>
          <pc:sldMk cId="1339243674" sldId="306"/>
        </pc:sldMkLst>
        <pc:spChg chg="mod">
          <ac:chgData name="Egnosak, Carrie" userId="6216e8f2-15a2-469b-bcdf-d5434bc2b812" providerId="ADAL" clId="{EDCE2F3D-3FFC-4F93-A1A1-ADC186241D9B}" dt="2021-09-03T19:38:50.184" v="704" actId="20577"/>
          <ac:spMkLst>
            <pc:docMk/>
            <pc:sldMk cId="1339243674" sldId="306"/>
            <ac:spMk id="3" creationId="{DA019A2A-640A-4285-BA5E-7A47E95D04EC}"/>
          </ac:spMkLst>
        </pc:spChg>
        <pc:spChg chg="mod">
          <ac:chgData name="Egnosak, Carrie" userId="6216e8f2-15a2-469b-bcdf-d5434bc2b812" providerId="ADAL" clId="{EDCE2F3D-3FFC-4F93-A1A1-ADC186241D9B}" dt="2021-09-03T19:40:30.075" v="831" actId="255"/>
          <ac:spMkLst>
            <pc:docMk/>
            <pc:sldMk cId="1339243674" sldId="306"/>
            <ac:spMk id="4" creationId="{FBA1D6E0-6A9C-4ADB-984E-B54DD59C6DF0}"/>
          </ac:spMkLst>
        </pc:spChg>
        <pc:spChg chg="mod">
          <ac:chgData name="Egnosak, Carrie" userId="6216e8f2-15a2-469b-bcdf-d5434bc2b812" providerId="ADAL" clId="{EDCE2F3D-3FFC-4F93-A1A1-ADC186241D9B}" dt="2021-09-03T19:49:37.891" v="1449" actId="20577"/>
          <ac:spMkLst>
            <pc:docMk/>
            <pc:sldMk cId="1339243674" sldId="306"/>
            <ac:spMk id="5" creationId="{8DD3FEC5-159E-43A5-9588-54A48A0C2BCE}"/>
          </ac:spMkLst>
        </pc:spChg>
      </pc:sldChg>
      <pc:sldChg chg="modSp mod">
        <pc:chgData name="Egnosak, Carrie" userId="6216e8f2-15a2-469b-bcdf-d5434bc2b812" providerId="ADAL" clId="{EDCE2F3D-3FFC-4F93-A1A1-ADC186241D9B}" dt="2021-09-03T19:49:55.287" v="1477" actId="20577"/>
        <pc:sldMkLst>
          <pc:docMk/>
          <pc:sldMk cId="1622464486" sldId="309"/>
        </pc:sldMkLst>
        <pc:spChg chg="mod">
          <ac:chgData name="Egnosak, Carrie" userId="6216e8f2-15a2-469b-bcdf-d5434bc2b812" providerId="ADAL" clId="{EDCE2F3D-3FFC-4F93-A1A1-ADC186241D9B}" dt="2021-09-03T19:23:26.287" v="249" actId="20577"/>
          <ac:spMkLst>
            <pc:docMk/>
            <pc:sldMk cId="1622464486" sldId="309"/>
            <ac:spMk id="2" creationId="{3DC6CC32-12E2-40AB-91E7-E065E3B54AA8}"/>
          </ac:spMkLst>
        </pc:spChg>
        <pc:spChg chg="mod">
          <ac:chgData name="Egnosak, Carrie" userId="6216e8f2-15a2-469b-bcdf-d5434bc2b812" providerId="ADAL" clId="{EDCE2F3D-3FFC-4F93-A1A1-ADC186241D9B}" dt="2021-09-03T19:49:55.287" v="1477" actId="20577"/>
          <ac:spMkLst>
            <pc:docMk/>
            <pc:sldMk cId="1622464486" sldId="309"/>
            <ac:spMk id="3" creationId="{A09C2CC8-7675-4EA7-B0DF-8BB3BBD066C4}"/>
          </ac:spMkLst>
        </pc:spChg>
        <pc:graphicFrameChg chg="mod">
          <ac:chgData name="Egnosak, Carrie" userId="6216e8f2-15a2-469b-bcdf-d5434bc2b812" providerId="ADAL" clId="{EDCE2F3D-3FFC-4F93-A1A1-ADC186241D9B}" dt="2021-09-03T19:22:42.862" v="235"/>
          <ac:graphicFrameMkLst>
            <pc:docMk/>
            <pc:sldMk cId="1622464486" sldId="309"/>
            <ac:graphicFrameMk id="5" creationId="{59405A29-4A0F-429B-A6BA-2D3E9946C76A}"/>
          </ac:graphicFrameMkLst>
        </pc:graphicFrameChg>
      </pc:sldChg>
      <pc:sldChg chg="modSp mod ord">
        <pc:chgData name="Egnosak, Carrie" userId="6216e8f2-15a2-469b-bcdf-d5434bc2b812" providerId="ADAL" clId="{EDCE2F3D-3FFC-4F93-A1A1-ADC186241D9B}" dt="2021-09-03T19:26:53.572" v="469" actId="20577"/>
        <pc:sldMkLst>
          <pc:docMk/>
          <pc:sldMk cId="502411213" sldId="312"/>
        </pc:sldMkLst>
        <pc:spChg chg="mod">
          <ac:chgData name="Egnosak, Carrie" userId="6216e8f2-15a2-469b-bcdf-d5434bc2b812" providerId="ADAL" clId="{EDCE2F3D-3FFC-4F93-A1A1-ADC186241D9B}" dt="2021-09-03T19:25:45.969" v="365" actId="20577"/>
          <ac:spMkLst>
            <pc:docMk/>
            <pc:sldMk cId="502411213" sldId="312"/>
            <ac:spMk id="3" creationId="{DA019A2A-640A-4285-BA5E-7A47E95D04EC}"/>
          </ac:spMkLst>
        </pc:spChg>
        <pc:spChg chg="mod">
          <ac:chgData name="Egnosak, Carrie" userId="6216e8f2-15a2-469b-bcdf-d5434bc2b812" providerId="ADAL" clId="{EDCE2F3D-3FFC-4F93-A1A1-ADC186241D9B}" dt="2021-09-03T19:26:53.572" v="469" actId="20577"/>
          <ac:spMkLst>
            <pc:docMk/>
            <pc:sldMk cId="502411213" sldId="312"/>
            <ac:spMk id="5" creationId="{8DD3FEC5-159E-43A5-9588-54A48A0C2BCE}"/>
          </ac:spMkLst>
        </pc:spChg>
        <pc:graphicFrameChg chg="mod">
          <ac:chgData name="Egnosak, Carrie" userId="6216e8f2-15a2-469b-bcdf-d5434bc2b812" providerId="ADAL" clId="{EDCE2F3D-3FFC-4F93-A1A1-ADC186241D9B}" dt="2021-09-03T19:26:21.376" v="455" actId="20577"/>
          <ac:graphicFrameMkLst>
            <pc:docMk/>
            <pc:sldMk cId="502411213" sldId="312"/>
            <ac:graphicFrameMk id="15" creationId="{E48394F2-4497-4281-8861-03B845B20BE2}"/>
          </ac:graphicFrameMkLst>
        </pc:graphicFrameChg>
      </pc:sldChg>
      <pc:sldChg chg="modSp mod">
        <pc:chgData name="Egnosak, Carrie" userId="6216e8f2-15a2-469b-bcdf-d5434bc2b812" providerId="ADAL" clId="{EDCE2F3D-3FFC-4F93-A1A1-ADC186241D9B}" dt="2021-09-03T19:50:54.788" v="1491" actId="20577"/>
        <pc:sldMkLst>
          <pc:docMk/>
          <pc:sldMk cId="14323993" sldId="313"/>
        </pc:sldMkLst>
        <pc:spChg chg="mod">
          <ac:chgData name="Egnosak, Carrie" userId="6216e8f2-15a2-469b-bcdf-d5434bc2b812" providerId="ADAL" clId="{EDCE2F3D-3FFC-4F93-A1A1-ADC186241D9B}" dt="2021-09-03T19:43:18.834" v="1044" actId="20577"/>
          <ac:spMkLst>
            <pc:docMk/>
            <pc:sldMk cId="14323993" sldId="313"/>
            <ac:spMk id="2" creationId="{87071E00-ABE1-44FD-92BD-2769C2C9C727}"/>
          </ac:spMkLst>
        </pc:spChg>
        <pc:spChg chg="mod">
          <ac:chgData name="Egnosak, Carrie" userId="6216e8f2-15a2-469b-bcdf-d5434bc2b812" providerId="ADAL" clId="{EDCE2F3D-3FFC-4F93-A1A1-ADC186241D9B}" dt="2021-09-03T19:49:28.498" v="1435" actId="20577"/>
          <ac:spMkLst>
            <pc:docMk/>
            <pc:sldMk cId="14323993" sldId="313"/>
            <ac:spMk id="3" creationId="{4EF15B35-3E87-AB47-A668-38DD000ADF27}"/>
          </ac:spMkLst>
        </pc:spChg>
        <pc:graphicFrameChg chg="mod">
          <ac:chgData name="Egnosak, Carrie" userId="6216e8f2-15a2-469b-bcdf-d5434bc2b812" providerId="ADAL" clId="{EDCE2F3D-3FFC-4F93-A1A1-ADC186241D9B}" dt="2021-09-03T19:50:54.788" v="1491" actId="20577"/>
          <ac:graphicFrameMkLst>
            <pc:docMk/>
            <pc:sldMk cId="14323993" sldId="313"/>
            <ac:graphicFrameMk id="16" creationId="{F35B8AB0-B78B-405A-AC99-8E100E28E890}"/>
          </ac:graphicFrameMkLst>
        </pc:graphicFrameChg>
      </pc:sldChg>
      <pc:sldChg chg="delSp modSp mod">
        <pc:chgData name="Egnosak, Carrie" userId="6216e8f2-15a2-469b-bcdf-d5434bc2b812" providerId="ADAL" clId="{EDCE2F3D-3FFC-4F93-A1A1-ADC186241D9B}" dt="2021-09-03T20:10:22.504" v="2008" actId="1076"/>
        <pc:sldMkLst>
          <pc:docMk/>
          <pc:sldMk cId="3798308848" sldId="318"/>
        </pc:sldMkLst>
        <pc:spChg chg="del mod">
          <ac:chgData name="Egnosak, Carrie" userId="6216e8f2-15a2-469b-bcdf-d5434bc2b812" providerId="ADAL" clId="{EDCE2F3D-3FFC-4F93-A1A1-ADC186241D9B}" dt="2021-09-03T20:09:34.795" v="1998" actId="478"/>
          <ac:spMkLst>
            <pc:docMk/>
            <pc:sldMk cId="3798308848" sldId="318"/>
            <ac:spMk id="4" creationId="{FD26EF91-820B-4DA2-B398-3E168AFF17A9}"/>
          </ac:spMkLst>
        </pc:spChg>
        <pc:spChg chg="mod">
          <ac:chgData name="Egnosak, Carrie" userId="6216e8f2-15a2-469b-bcdf-d5434bc2b812" providerId="ADAL" clId="{EDCE2F3D-3FFC-4F93-A1A1-ADC186241D9B}" dt="2021-09-03T20:10:22.504" v="2008" actId="1076"/>
          <ac:spMkLst>
            <pc:docMk/>
            <pc:sldMk cId="3798308848" sldId="318"/>
            <ac:spMk id="7" creationId="{24EC38A0-3DAB-4B29-9BBE-45A9EBDBF417}"/>
          </ac:spMkLst>
        </pc:spChg>
      </pc:sldChg>
      <pc:sldChg chg="modSp mod">
        <pc:chgData name="Egnosak, Carrie" userId="6216e8f2-15a2-469b-bcdf-d5434bc2b812" providerId="ADAL" clId="{EDCE2F3D-3FFC-4F93-A1A1-ADC186241D9B}" dt="2021-09-03T19:49:45.640" v="1463" actId="20577"/>
        <pc:sldMkLst>
          <pc:docMk/>
          <pc:sldMk cId="985652234" sldId="319"/>
        </pc:sldMkLst>
        <pc:spChg chg="mod">
          <ac:chgData name="Egnosak, Carrie" userId="6216e8f2-15a2-469b-bcdf-d5434bc2b812" providerId="ADAL" clId="{EDCE2F3D-3FFC-4F93-A1A1-ADC186241D9B}" dt="2021-09-03T19:27:49.721" v="505" actId="20577"/>
          <ac:spMkLst>
            <pc:docMk/>
            <pc:sldMk cId="985652234" sldId="319"/>
            <ac:spMk id="4" creationId="{1D5A4A71-BF4C-4D5C-BFC7-87532A78DCB1}"/>
          </ac:spMkLst>
        </pc:spChg>
        <pc:spChg chg="mod">
          <ac:chgData name="Egnosak, Carrie" userId="6216e8f2-15a2-469b-bcdf-d5434bc2b812" providerId="ADAL" clId="{EDCE2F3D-3FFC-4F93-A1A1-ADC186241D9B}" dt="2021-09-03T19:33:53.421" v="675" actId="20577"/>
          <ac:spMkLst>
            <pc:docMk/>
            <pc:sldMk cId="985652234" sldId="319"/>
            <ac:spMk id="5" creationId="{192DC2B5-5E26-4712-A72B-C467FF94253F}"/>
          </ac:spMkLst>
        </pc:spChg>
        <pc:spChg chg="mod">
          <ac:chgData name="Egnosak, Carrie" userId="6216e8f2-15a2-469b-bcdf-d5434bc2b812" providerId="ADAL" clId="{EDCE2F3D-3FFC-4F93-A1A1-ADC186241D9B}" dt="2021-09-03T19:49:45.640" v="1463" actId="20577"/>
          <ac:spMkLst>
            <pc:docMk/>
            <pc:sldMk cId="985652234" sldId="319"/>
            <ac:spMk id="7" creationId="{F5A9782B-C5C4-48DA-AA51-2AF88DEF26B7}"/>
          </ac:spMkLst>
        </pc:spChg>
      </pc:sldChg>
      <pc:sldChg chg="modSp mod">
        <pc:chgData name="Egnosak, Carrie" userId="6216e8f2-15a2-469b-bcdf-d5434bc2b812" providerId="ADAL" clId="{EDCE2F3D-3FFC-4F93-A1A1-ADC186241D9B}" dt="2021-09-03T19:42:38.989" v="1034" actId="1076"/>
        <pc:sldMkLst>
          <pc:docMk/>
          <pc:sldMk cId="2955362936" sldId="320"/>
        </pc:sldMkLst>
        <pc:spChg chg="mod">
          <ac:chgData name="Egnosak, Carrie" userId="6216e8f2-15a2-469b-bcdf-d5434bc2b812" providerId="ADAL" clId="{EDCE2F3D-3FFC-4F93-A1A1-ADC186241D9B}" dt="2021-09-03T19:41:00.297" v="850" actId="20577"/>
          <ac:spMkLst>
            <pc:docMk/>
            <pc:sldMk cId="2955362936" sldId="320"/>
            <ac:spMk id="5" creationId="{9C3D8B0C-EFCA-45C3-A92A-E9B17B93DAF7}"/>
          </ac:spMkLst>
        </pc:spChg>
        <pc:spChg chg="mod">
          <ac:chgData name="Egnosak, Carrie" userId="6216e8f2-15a2-469b-bcdf-d5434bc2b812" providerId="ADAL" clId="{EDCE2F3D-3FFC-4F93-A1A1-ADC186241D9B}" dt="2021-09-03T19:42:38.989" v="1034" actId="1076"/>
          <ac:spMkLst>
            <pc:docMk/>
            <pc:sldMk cId="2955362936" sldId="320"/>
            <ac:spMk id="6" creationId="{1E9EACF6-E8C5-485F-B9F8-6F314C3308D6}"/>
          </ac:spMkLst>
        </pc:spChg>
      </pc:sldChg>
      <pc:sldChg chg="del">
        <pc:chgData name="Egnosak, Carrie" userId="6216e8f2-15a2-469b-bcdf-d5434bc2b812" providerId="ADAL" clId="{EDCE2F3D-3FFC-4F93-A1A1-ADC186241D9B}" dt="2021-09-03T19:55:26.067" v="1492" actId="2696"/>
        <pc:sldMkLst>
          <pc:docMk/>
          <pc:sldMk cId="3409159213" sldId="321"/>
        </pc:sldMkLst>
      </pc:sldChg>
      <pc:sldChg chg="delSp modSp mod">
        <pc:chgData name="Egnosak, Carrie" userId="6216e8f2-15a2-469b-bcdf-d5434bc2b812" providerId="ADAL" clId="{EDCE2F3D-3FFC-4F93-A1A1-ADC186241D9B}" dt="2021-09-03T20:05:30.416" v="1983" actId="1076"/>
        <pc:sldMkLst>
          <pc:docMk/>
          <pc:sldMk cId="2608015962" sldId="322"/>
        </pc:sldMkLst>
        <pc:spChg chg="del mod">
          <ac:chgData name="Egnosak, Carrie" userId="6216e8f2-15a2-469b-bcdf-d5434bc2b812" providerId="ADAL" clId="{EDCE2F3D-3FFC-4F93-A1A1-ADC186241D9B}" dt="2021-09-03T19:59:37.899" v="1856" actId="21"/>
          <ac:spMkLst>
            <pc:docMk/>
            <pc:sldMk cId="2608015962" sldId="322"/>
            <ac:spMk id="3" creationId="{DE56713B-0B38-4782-9999-9C937C747C67}"/>
          </ac:spMkLst>
        </pc:spChg>
        <pc:spChg chg="mod">
          <ac:chgData name="Egnosak, Carrie" userId="6216e8f2-15a2-469b-bcdf-d5434bc2b812" providerId="ADAL" clId="{EDCE2F3D-3FFC-4F93-A1A1-ADC186241D9B}" dt="2021-09-03T20:05:26.683" v="1982" actId="1076"/>
          <ac:spMkLst>
            <pc:docMk/>
            <pc:sldMk cId="2608015962" sldId="322"/>
            <ac:spMk id="4" creationId="{262B8B63-820C-4F4B-9D8C-FA49920100AA}"/>
          </ac:spMkLst>
        </pc:spChg>
        <pc:spChg chg="mod">
          <ac:chgData name="Egnosak, Carrie" userId="6216e8f2-15a2-469b-bcdf-d5434bc2b812" providerId="ADAL" clId="{EDCE2F3D-3FFC-4F93-A1A1-ADC186241D9B}" dt="2021-09-03T20:05:30.416" v="1983" actId="1076"/>
          <ac:spMkLst>
            <pc:docMk/>
            <pc:sldMk cId="2608015962" sldId="322"/>
            <ac:spMk id="6" creationId="{EA58F096-46A3-4EB4-950C-04CC7361A037}"/>
          </ac:spMkLst>
        </pc:spChg>
      </pc:sldChg>
    </pc:docChg>
  </pc:docChgLst>
  <pc:docChgLst>
    <pc:chgData name="Artello, Emily" userId="9bafabef-eca8-4132-b27e-c9c1dbda3e0f" providerId="ADAL" clId="{72364312-AB75-4E99-9C33-B4B917572823}"/>
    <pc:docChg chg="custSel modSld">
      <pc:chgData name="Artello, Emily" userId="9bafabef-eca8-4132-b27e-c9c1dbda3e0f" providerId="ADAL" clId="{72364312-AB75-4E99-9C33-B4B917572823}" dt="2021-09-13T21:02:27.423" v="215" actId="20577"/>
      <pc:docMkLst>
        <pc:docMk/>
      </pc:docMkLst>
      <pc:sldChg chg="modSp mod">
        <pc:chgData name="Artello, Emily" userId="9bafabef-eca8-4132-b27e-c9c1dbda3e0f" providerId="ADAL" clId="{72364312-AB75-4E99-9C33-B4B917572823}" dt="2021-09-13T18:19:33.274" v="0" actId="313"/>
        <pc:sldMkLst>
          <pc:docMk/>
          <pc:sldMk cId="4209711902" sldId="256"/>
        </pc:sldMkLst>
        <pc:spChg chg="mod">
          <ac:chgData name="Artello, Emily" userId="9bafabef-eca8-4132-b27e-c9c1dbda3e0f" providerId="ADAL" clId="{72364312-AB75-4E99-9C33-B4B917572823}" dt="2021-09-13T18:19:33.274" v="0" actId="313"/>
          <ac:spMkLst>
            <pc:docMk/>
            <pc:sldMk cId="4209711902" sldId="256"/>
            <ac:spMk id="3" creationId="{A4F4068D-37AE-4B7D-BC75-216B123A6C44}"/>
          </ac:spMkLst>
        </pc:spChg>
      </pc:sldChg>
      <pc:sldChg chg="modSp mod modNotesTx">
        <pc:chgData name="Artello, Emily" userId="9bafabef-eca8-4132-b27e-c9c1dbda3e0f" providerId="ADAL" clId="{72364312-AB75-4E99-9C33-B4B917572823}" dt="2021-09-13T21:00:45.032" v="139" actId="20577"/>
        <pc:sldMkLst>
          <pc:docMk/>
          <pc:sldMk cId="1789873386" sldId="301"/>
        </pc:sldMkLst>
        <pc:spChg chg="mod">
          <ac:chgData name="Artello, Emily" userId="9bafabef-eca8-4132-b27e-c9c1dbda3e0f" providerId="ADAL" clId="{72364312-AB75-4E99-9C33-B4B917572823}" dt="2021-09-13T18:20:07.683" v="1" actId="20577"/>
          <ac:spMkLst>
            <pc:docMk/>
            <pc:sldMk cId="1789873386" sldId="301"/>
            <ac:spMk id="2" creationId="{87071E00-ABE1-44FD-92BD-2769C2C9C727}"/>
          </ac:spMkLst>
        </pc:spChg>
        <pc:spChg chg="mod">
          <ac:chgData name="Artello, Emily" userId="9bafabef-eca8-4132-b27e-c9c1dbda3e0f" providerId="ADAL" clId="{72364312-AB75-4E99-9C33-B4B917572823}" dt="2021-09-13T18:20:12.535" v="22" actId="20577"/>
          <ac:spMkLst>
            <pc:docMk/>
            <pc:sldMk cId="1789873386" sldId="301"/>
            <ac:spMk id="3" creationId="{6A7BD30D-629F-49D4-AE04-2D99B365E4B8}"/>
          </ac:spMkLst>
        </pc:spChg>
      </pc:sldChg>
      <pc:sldChg chg="modNotesTx">
        <pc:chgData name="Artello, Emily" userId="9bafabef-eca8-4132-b27e-c9c1dbda3e0f" providerId="ADAL" clId="{72364312-AB75-4E99-9C33-B4B917572823}" dt="2021-09-13T21:01:04.544" v="156" actId="20577"/>
        <pc:sldMkLst>
          <pc:docMk/>
          <pc:sldMk cId="1339243674" sldId="306"/>
        </pc:sldMkLst>
      </pc:sldChg>
      <pc:sldChg chg="modNotesTx">
        <pc:chgData name="Artello, Emily" userId="9bafabef-eca8-4132-b27e-c9c1dbda3e0f" providerId="ADAL" clId="{72364312-AB75-4E99-9C33-B4B917572823}" dt="2021-09-13T21:00:41.912" v="134" actId="20577"/>
        <pc:sldMkLst>
          <pc:docMk/>
          <pc:sldMk cId="1622464486" sldId="309"/>
        </pc:sldMkLst>
      </pc:sldChg>
      <pc:sldChg chg="modSp modNotesTx">
        <pc:chgData name="Artello, Emily" userId="9bafabef-eca8-4132-b27e-c9c1dbda3e0f" providerId="ADAL" clId="{72364312-AB75-4E99-9C33-B4B917572823}" dt="2021-09-13T21:00:51.304" v="145" actId="20577"/>
        <pc:sldMkLst>
          <pc:docMk/>
          <pc:sldMk cId="502411213" sldId="312"/>
        </pc:sldMkLst>
        <pc:graphicFrameChg chg="mod">
          <ac:chgData name="Artello, Emily" userId="9bafabef-eca8-4132-b27e-c9c1dbda3e0f" providerId="ADAL" clId="{72364312-AB75-4E99-9C33-B4B917572823}" dt="2021-09-13T18:20:39.367" v="28" actId="20577"/>
          <ac:graphicFrameMkLst>
            <pc:docMk/>
            <pc:sldMk cId="502411213" sldId="312"/>
            <ac:graphicFrameMk id="15" creationId="{E48394F2-4497-4281-8861-03B845B20BE2}"/>
          </ac:graphicFrameMkLst>
        </pc:graphicFrameChg>
      </pc:sldChg>
      <pc:sldChg chg="modSp modNotesTx">
        <pc:chgData name="Artello, Emily" userId="9bafabef-eca8-4132-b27e-c9c1dbda3e0f" providerId="ADAL" clId="{72364312-AB75-4E99-9C33-B4B917572823}" dt="2021-09-13T21:02:20.440" v="205" actId="20577"/>
        <pc:sldMkLst>
          <pc:docMk/>
          <pc:sldMk cId="14323993" sldId="313"/>
        </pc:sldMkLst>
        <pc:graphicFrameChg chg="mod">
          <ac:chgData name="Artello, Emily" userId="9bafabef-eca8-4132-b27e-c9c1dbda3e0f" providerId="ADAL" clId="{72364312-AB75-4E99-9C33-B4B917572823}" dt="2021-09-13T18:23:14.372" v="107" actId="207"/>
          <ac:graphicFrameMkLst>
            <pc:docMk/>
            <pc:sldMk cId="14323993" sldId="313"/>
            <ac:graphicFrameMk id="16" creationId="{F35B8AB0-B78B-405A-AC99-8E100E28E890}"/>
          </ac:graphicFrameMkLst>
        </pc:graphicFrameChg>
      </pc:sldChg>
      <pc:sldChg chg="modNotesTx">
        <pc:chgData name="Artello, Emily" userId="9bafabef-eca8-4132-b27e-c9c1dbda3e0f" providerId="ADAL" clId="{72364312-AB75-4E99-9C33-B4B917572823}" dt="2021-09-13T21:02:27.423" v="215" actId="20577"/>
        <pc:sldMkLst>
          <pc:docMk/>
          <pc:sldMk cId="3798308848" sldId="318"/>
        </pc:sldMkLst>
      </pc:sldChg>
      <pc:sldChg chg="modSp mod modNotesTx">
        <pc:chgData name="Artello, Emily" userId="9bafabef-eca8-4132-b27e-c9c1dbda3e0f" providerId="ADAL" clId="{72364312-AB75-4E99-9C33-B4B917572823}" dt="2021-09-13T21:00:54.297" v="150" actId="20577"/>
        <pc:sldMkLst>
          <pc:docMk/>
          <pc:sldMk cId="985652234" sldId="319"/>
        </pc:sldMkLst>
        <pc:spChg chg="mod">
          <ac:chgData name="Artello, Emily" userId="9bafabef-eca8-4132-b27e-c9c1dbda3e0f" providerId="ADAL" clId="{72364312-AB75-4E99-9C33-B4B917572823}" dt="2021-09-13T18:24:43.511" v="128" actId="20577"/>
          <ac:spMkLst>
            <pc:docMk/>
            <pc:sldMk cId="985652234" sldId="319"/>
            <ac:spMk id="5" creationId="{192DC2B5-5E26-4712-A72B-C467FF94253F}"/>
          </ac:spMkLst>
        </pc:spChg>
      </pc:sldChg>
      <pc:sldChg chg="modNotesTx">
        <pc:chgData name="Artello, Emily" userId="9bafabef-eca8-4132-b27e-c9c1dbda3e0f" providerId="ADAL" clId="{72364312-AB75-4E99-9C33-B4B917572823}" dt="2021-09-13T21:01:46.760" v="200" actId="20577"/>
        <pc:sldMkLst>
          <pc:docMk/>
          <pc:sldMk cId="2955362936" sldId="320"/>
        </pc:sldMkLst>
      </pc:sldChg>
      <pc:sldChg chg="modNotesTx">
        <pc:chgData name="Artello, Emily" userId="9bafabef-eca8-4132-b27e-c9c1dbda3e0f" providerId="ADAL" clId="{72364312-AB75-4E99-9C33-B4B917572823}" dt="2021-09-13T21:02:23.824" v="211" actId="20577"/>
        <pc:sldMkLst>
          <pc:docMk/>
          <pc:sldMk cId="2608015962" sldId="3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>
              <a:solidFill>
                <a:schemeClr val="accent1">
                  <a:lumMod val="75000"/>
                </a:schemeClr>
              </a:solidFill>
            </a:rPr>
            <a:t>Advising Structure &amp; Models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>
              <a:solidFill>
                <a:schemeClr val="accent1">
                  <a:lumMod val="75000"/>
                </a:schemeClr>
              </a:solidFill>
            </a:rPr>
            <a:t>History &amp; Background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>
              <a:solidFill>
                <a:schemeClr val="accent1">
                  <a:lumMod val="75000"/>
                </a:schemeClr>
              </a:solidFill>
            </a:rPr>
            <a:t>Behrend Faculty Advising Team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>
              <a:solidFill>
                <a:schemeClr val="accent1">
                  <a:lumMod val="75000"/>
                </a:schemeClr>
              </a:solidFill>
            </a:rPr>
            <a:t>Next Steps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2F8C7F7-44C4-414A-BCCD-56E91DD0A777}">
      <dgm:prSet custT="1"/>
      <dgm:spPr/>
      <dgm:t>
        <a:bodyPr lIns="288000"/>
        <a:lstStyle/>
        <a:p>
          <a:pPr algn="l"/>
          <a:r>
            <a:rPr lang="en-US" sz="2000">
              <a:solidFill>
                <a:schemeClr val="accent1">
                  <a:lumMod val="75000"/>
                </a:schemeClr>
              </a:solidFill>
            </a:rPr>
            <a:t>What Can You Do: Brainstorming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 custLinFactNeighborX="185" custLinFactNeighborY="214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/>
          <a:r>
            <a:rPr lang="en-US" sz="2000"/>
            <a:t>School-Specific</a:t>
          </a:r>
          <a:endParaRPr lang="ru-RU" sz="200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 algn="ctr"/>
          <a:r>
            <a:rPr lang="en-US" sz="2000"/>
            <a:t>Behrend-wide</a:t>
          </a:r>
          <a:endParaRPr lang="ru-RU" sz="2000"/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n-US" sz="2000"/>
            <a:t>In-Person &amp; Virtual</a:t>
          </a:r>
          <a:endParaRPr lang="ru-RU" sz="2000"/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1682D-D380-46E3-A91A-18838A7DF1E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6B7787-D76E-4F78-8FA9-31BCD6E10BB7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ZA" sz="2000" b="1" cap="none"/>
            <a:t>Evaluation &amp; Assessment</a:t>
          </a:r>
          <a:endParaRPr lang="en-US" sz="2000" cap="none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C1B77C00-FD9A-44DF-9391-D30E6E08AEFF}" type="parTrans" cxnId="{02837B09-CF5A-43E3-B177-8DC69E8EBB48}">
      <dgm:prSet/>
      <dgm:spPr/>
      <dgm:t>
        <a:bodyPr/>
        <a:lstStyle/>
        <a:p>
          <a:endParaRPr lang="en-US" sz="1600"/>
        </a:p>
      </dgm:t>
    </dgm:pt>
    <dgm:pt modelId="{089D225D-D8C3-4908-B7FF-753A969B2F06}" type="sibTrans" cxnId="{02837B09-CF5A-43E3-B177-8DC69E8EBB48}">
      <dgm:prSet/>
      <dgm:spPr/>
      <dgm:t>
        <a:bodyPr/>
        <a:lstStyle/>
        <a:p>
          <a:endParaRPr lang="en-US"/>
        </a:p>
      </dgm:t>
    </dgm:pt>
    <dgm:pt modelId="{DB8885A5-B6EB-4F2C-B565-8E471C95E4F5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US" sz="2000" b="1" kern="1200" cap="none">
              <a:latin typeface="Gill Sans MT" panose="020B0502020104020203"/>
              <a:ea typeface="+mn-ea"/>
              <a:cs typeface="+mn-cs"/>
            </a:rPr>
            <a:t>New Faculty Advisers</a:t>
          </a:r>
          <a:endParaRPr lang="en-US" sz="2000" kern="1200" cap="none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FED07ECD-87E1-46C6-A685-6F11ED1B0244}" type="parTrans" cxnId="{4D99F7B9-41E4-43B6-9849-65F201B581BC}">
      <dgm:prSet/>
      <dgm:spPr/>
      <dgm:t>
        <a:bodyPr/>
        <a:lstStyle/>
        <a:p>
          <a:endParaRPr lang="en-US" sz="1600"/>
        </a:p>
      </dgm:t>
    </dgm:pt>
    <dgm:pt modelId="{BF1C2B1D-3AC4-44C3-A217-E66F0BB7BD1D}" type="sibTrans" cxnId="{4D99F7B9-41E4-43B6-9849-65F201B581BC}">
      <dgm:prSet/>
      <dgm:spPr/>
      <dgm:t>
        <a:bodyPr/>
        <a:lstStyle/>
        <a:p>
          <a:endParaRPr lang="en-US"/>
        </a:p>
      </dgm:t>
    </dgm:pt>
    <dgm:pt modelId="{A330F3E4-0F28-47F6-A166-065B053DFF88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ZA" sz="2000" b="1" kern="1200" cap="none">
              <a:latin typeface="Gill Sans MT" panose="020B0502020104020203"/>
              <a:ea typeface="+mn-ea"/>
              <a:cs typeface="+mn-cs"/>
            </a:rPr>
            <a:t> Paradigm Shift</a:t>
          </a:r>
          <a:endParaRPr lang="en-US" sz="2000" kern="1200" cap="none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E0E81ADC-9F66-42B7-8252-2CCA0A27FACE}" type="parTrans" cxnId="{C0EB1D88-6446-47E4-99CE-F5F417CC52F5}">
      <dgm:prSet/>
      <dgm:spPr/>
      <dgm:t>
        <a:bodyPr/>
        <a:lstStyle/>
        <a:p>
          <a:endParaRPr lang="en-US" sz="1600"/>
        </a:p>
      </dgm:t>
    </dgm:pt>
    <dgm:pt modelId="{710C2E77-9EE7-453A-8E8B-70CC8531FA08}" type="sibTrans" cxnId="{C0EB1D88-6446-47E4-99CE-F5F417CC52F5}">
      <dgm:prSet/>
      <dgm:spPr/>
      <dgm:t>
        <a:bodyPr/>
        <a:lstStyle/>
        <a:p>
          <a:endParaRPr lang="en-US"/>
        </a:p>
      </dgm:t>
    </dgm:pt>
    <dgm:pt modelId="{68F5FA87-9D83-4938-8135-12906406FB54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>
              <a:latin typeface="Gill Sans MT" panose="020B0502020104020203"/>
              <a:ea typeface="+mn-ea"/>
              <a:cs typeface="+mn-cs"/>
            </a:rPr>
            <a:t>Certificate Planning</a:t>
          </a:r>
          <a:endParaRPr lang="ru-RU" sz="2000" kern="1200" cap="none">
            <a:solidFill>
              <a:schemeClr val="tx2">
                <a:lumMod val="50000"/>
                <a:lumOff val="50000"/>
              </a:schemeClr>
            </a:solidFill>
            <a:latin typeface="Gill Sans MT" panose="020B0502020104020203"/>
            <a:ea typeface="+mn-ea"/>
            <a:cs typeface="+mn-cs"/>
          </a:endParaRPr>
        </a:p>
      </dgm:t>
    </dgm:pt>
    <dgm:pt modelId="{1982533C-AFAF-4B88-8C9D-63D15C4DEB57}" type="parTrans" cxnId="{B5FDB712-A026-4671-B94B-4C87ADEAF62E}">
      <dgm:prSet/>
      <dgm:spPr/>
      <dgm:t>
        <a:bodyPr/>
        <a:lstStyle/>
        <a:p>
          <a:endParaRPr lang="ru-RU"/>
        </a:p>
      </dgm:t>
    </dgm:pt>
    <dgm:pt modelId="{424DD966-F307-4829-96C2-239A84AC0F46}" type="sibTrans" cxnId="{B5FDB712-A026-4671-B94B-4C87ADEAF62E}">
      <dgm:prSet/>
      <dgm:spPr/>
      <dgm:t>
        <a:bodyPr/>
        <a:lstStyle/>
        <a:p>
          <a:endParaRPr lang="ru-RU"/>
        </a:p>
      </dgm:t>
    </dgm:pt>
    <dgm:pt modelId="{80139355-C471-48FE-98C0-A9F57696B1F3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US" sz="2000" b="1" cap="none">
              <a:solidFill>
                <a:schemeClr val="bg1"/>
              </a:solidFill>
            </a:rPr>
            <a:t>Expansion</a:t>
          </a:r>
        </a:p>
      </dgm:t>
    </dgm:pt>
    <dgm:pt modelId="{EB158D86-DBE8-457B-B733-606B16E26CEE}" type="parTrans" cxnId="{9B4A1E22-1D30-4650-BB8F-F708507D2960}">
      <dgm:prSet/>
      <dgm:spPr/>
      <dgm:t>
        <a:bodyPr/>
        <a:lstStyle/>
        <a:p>
          <a:endParaRPr lang="en-US"/>
        </a:p>
      </dgm:t>
    </dgm:pt>
    <dgm:pt modelId="{B24C8050-729E-4737-8EDA-2FB1916383E2}" type="sibTrans" cxnId="{9B4A1E22-1D30-4650-BB8F-F708507D2960}">
      <dgm:prSet/>
      <dgm:spPr/>
      <dgm:t>
        <a:bodyPr/>
        <a:lstStyle/>
        <a:p>
          <a:endParaRPr lang="en-US"/>
        </a:p>
      </dgm:t>
    </dgm:pt>
    <dgm:pt modelId="{6D207D14-66B7-42A2-A6A3-64AB05FAADCE}" type="pres">
      <dgm:prSet presAssocID="{4521682D-D380-46E3-A91A-18838A7DF1E3}" presName="linear" presStyleCnt="0">
        <dgm:presLayoutVars>
          <dgm:animLvl val="lvl"/>
          <dgm:resizeHandles val="exact"/>
        </dgm:presLayoutVars>
      </dgm:prSet>
      <dgm:spPr/>
    </dgm:pt>
    <dgm:pt modelId="{B09651CA-6082-4653-AB70-933BB1235F97}" type="pres">
      <dgm:prSet presAssocID="{4B6B7787-D76E-4F78-8FA9-31BCD6E10BB7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25CCB83-139F-4C3E-BB50-1AAB056F816E}" type="pres">
      <dgm:prSet presAssocID="{089D225D-D8C3-4908-B7FF-753A969B2F06}" presName="spacer" presStyleCnt="0"/>
      <dgm:spPr/>
    </dgm:pt>
    <dgm:pt modelId="{0EE0714B-2903-45DE-92CE-E3762E97DD2E}" type="pres">
      <dgm:prSet presAssocID="{80139355-C471-48FE-98C0-A9F57696B1F3}" presName="parentText" presStyleLbl="node1" presStyleIdx="1" presStyleCnt="5" custLinFactNeighborY="-4225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153A922-45D8-44E5-A098-BC08274C75B9}" type="pres">
      <dgm:prSet presAssocID="{B24C8050-729E-4737-8EDA-2FB1916383E2}" presName="spacer" presStyleCnt="0"/>
      <dgm:spPr/>
    </dgm:pt>
    <dgm:pt modelId="{14C74C61-1CDB-4754-9DB7-BD125709153E}" type="pres">
      <dgm:prSet presAssocID="{68F5FA87-9D83-4938-8135-12906406FB54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1080CE5-D987-459C-95B7-886EF3881AB0}" type="pres">
      <dgm:prSet presAssocID="{424DD966-F307-4829-96C2-239A84AC0F46}" presName="spacer" presStyleCnt="0"/>
      <dgm:spPr/>
    </dgm:pt>
    <dgm:pt modelId="{49C89894-5EBE-471A-A468-46210B8B996A}" type="pres">
      <dgm:prSet presAssocID="{DB8885A5-B6EB-4F2C-B565-8E471C95E4F5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8EBDE82-67EA-4DEA-BA6A-97760560F4BC}" type="pres">
      <dgm:prSet presAssocID="{BF1C2B1D-3AC4-44C3-A217-E66F0BB7BD1D}" presName="spacer" presStyleCnt="0"/>
      <dgm:spPr/>
    </dgm:pt>
    <dgm:pt modelId="{F3432693-EA90-45F0-A9D1-07C9BF3C7ACB}" type="pres">
      <dgm:prSet presAssocID="{A330F3E4-0F28-47F6-A166-065B053DFF88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02837B09-CF5A-43E3-B177-8DC69E8EBB48}" srcId="{4521682D-D380-46E3-A91A-18838A7DF1E3}" destId="{4B6B7787-D76E-4F78-8FA9-31BCD6E10BB7}" srcOrd="0" destOrd="0" parTransId="{C1B77C00-FD9A-44DF-9391-D30E6E08AEFF}" sibTransId="{089D225D-D8C3-4908-B7FF-753A969B2F06}"/>
    <dgm:cxn modelId="{B5FDB712-A026-4671-B94B-4C87ADEAF62E}" srcId="{4521682D-D380-46E3-A91A-18838A7DF1E3}" destId="{68F5FA87-9D83-4938-8135-12906406FB54}" srcOrd="2" destOrd="0" parTransId="{1982533C-AFAF-4B88-8C9D-63D15C4DEB57}" sibTransId="{424DD966-F307-4829-96C2-239A84AC0F46}"/>
    <dgm:cxn modelId="{9B4A1E22-1D30-4650-BB8F-F708507D2960}" srcId="{4521682D-D380-46E3-A91A-18838A7DF1E3}" destId="{80139355-C471-48FE-98C0-A9F57696B1F3}" srcOrd="1" destOrd="0" parTransId="{EB158D86-DBE8-457B-B733-606B16E26CEE}" sibTransId="{B24C8050-729E-4737-8EDA-2FB1916383E2}"/>
    <dgm:cxn modelId="{F3597130-708F-4560-9E66-21B1D756096B}" type="presOf" srcId="{68F5FA87-9D83-4938-8135-12906406FB54}" destId="{14C74C61-1CDB-4754-9DB7-BD125709153E}" srcOrd="0" destOrd="0" presId="urn:microsoft.com/office/officeart/2005/8/layout/vList2"/>
    <dgm:cxn modelId="{1CC0E55B-A131-462D-90B2-C929BDB1A8A2}" type="presOf" srcId="{DB8885A5-B6EB-4F2C-B565-8E471C95E4F5}" destId="{49C89894-5EBE-471A-A468-46210B8B996A}" srcOrd="0" destOrd="0" presId="urn:microsoft.com/office/officeart/2005/8/layout/vList2"/>
    <dgm:cxn modelId="{C0EB1D88-6446-47E4-99CE-F5F417CC52F5}" srcId="{4521682D-D380-46E3-A91A-18838A7DF1E3}" destId="{A330F3E4-0F28-47F6-A166-065B053DFF88}" srcOrd="4" destOrd="0" parTransId="{E0E81ADC-9F66-42B7-8252-2CCA0A27FACE}" sibTransId="{710C2E77-9EE7-453A-8E8B-70CC8531FA08}"/>
    <dgm:cxn modelId="{557A268C-7CEE-497C-8F67-B40E166B8D59}" type="presOf" srcId="{80139355-C471-48FE-98C0-A9F57696B1F3}" destId="{0EE0714B-2903-45DE-92CE-E3762E97DD2E}" srcOrd="0" destOrd="0" presId="urn:microsoft.com/office/officeart/2005/8/layout/vList2"/>
    <dgm:cxn modelId="{E2B5D69F-D9D2-416D-94E3-CF16021898D0}" type="presOf" srcId="{4521682D-D380-46E3-A91A-18838A7DF1E3}" destId="{6D207D14-66B7-42A2-A6A3-64AB05FAADCE}" srcOrd="0" destOrd="0" presId="urn:microsoft.com/office/officeart/2005/8/layout/vList2"/>
    <dgm:cxn modelId="{4D99F7B9-41E4-43B6-9849-65F201B581BC}" srcId="{4521682D-D380-46E3-A91A-18838A7DF1E3}" destId="{DB8885A5-B6EB-4F2C-B565-8E471C95E4F5}" srcOrd="3" destOrd="0" parTransId="{FED07ECD-87E1-46C6-A685-6F11ED1B0244}" sibTransId="{BF1C2B1D-3AC4-44C3-A217-E66F0BB7BD1D}"/>
    <dgm:cxn modelId="{E80701C2-6539-463A-A151-C31C5428D761}" type="presOf" srcId="{A330F3E4-0F28-47F6-A166-065B053DFF88}" destId="{F3432693-EA90-45F0-A9D1-07C9BF3C7ACB}" srcOrd="0" destOrd="0" presId="urn:microsoft.com/office/officeart/2005/8/layout/vList2"/>
    <dgm:cxn modelId="{32EC64DD-682C-4BEF-85BA-D7D979E71F4E}" type="presOf" srcId="{4B6B7787-D76E-4F78-8FA9-31BCD6E10BB7}" destId="{B09651CA-6082-4653-AB70-933BB1235F97}" srcOrd="0" destOrd="0" presId="urn:microsoft.com/office/officeart/2005/8/layout/vList2"/>
    <dgm:cxn modelId="{CF2AF8A6-7CFE-40B1-8B2A-CEF52463EA16}" type="presParOf" srcId="{6D207D14-66B7-42A2-A6A3-64AB05FAADCE}" destId="{B09651CA-6082-4653-AB70-933BB1235F97}" srcOrd="0" destOrd="0" presId="urn:microsoft.com/office/officeart/2005/8/layout/vList2"/>
    <dgm:cxn modelId="{8A6AFBDC-F2CD-4B8E-836A-2D1352192C08}" type="presParOf" srcId="{6D207D14-66B7-42A2-A6A3-64AB05FAADCE}" destId="{625CCB83-139F-4C3E-BB50-1AAB056F816E}" srcOrd="1" destOrd="0" presId="urn:microsoft.com/office/officeart/2005/8/layout/vList2"/>
    <dgm:cxn modelId="{8D5B2B44-0C7A-4B73-B793-F60B1ACE2319}" type="presParOf" srcId="{6D207D14-66B7-42A2-A6A3-64AB05FAADCE}" destId="{0EE0714B-2903-45DE-92CE-E3762E97DD2E}" srcOrd="2" destOrd="0" presId="urn:microsoft.com/office/officeart/2005/8/layout/vList2"/>
    <dgm:cxn modelId="{5E787421-C995-4C2B-AFB0-C4C3852A24FE}" type="presParOf" srcId="{6D207D14-66B7-42A2-A6A3-64AB05FAADCE}" destId="{0153A922-45D8-44E5-A098-BC08274C75B9}" srcOrd="3" destOrd="0" presId="urn:microsoft.com/office/officeart/2005/8/layout/vList2"/>
    <dgm:cxn modelId="{3C5A7FDD-0B81-4386-9DE5-81E9E62CDFAC}" type="presParOf" srcId="{6D207D14-66B7-42A2-A6A3-64AB05FAADCE}" destId="{14C74C61-1CDB-4754-9DB7-BD125709153E}" srcOrd="4" destOrd="0" presId="urn:microsoft.com/office/officeart/2005/8/layout/vList2"/>
    <dgm:cxn modelId="{F4ABDF0F-5B28-466C-8912-B65F0087A4A1}" type="presParOf" srcId="{6D207D14-66B7-42A2-A6A3-64AB05FAADCE}" destId="{11080CE5-D987-459C-95B7-886EF3881AB0}" srcOrd="5" destOrd="0" presId="urn:microsoft.com/office/officeart/2005/8/layout/vList2"/>
    <dgm:cxn modelId="{F027BA3F-8226-4401-8E92-6DDA4C3DE181}" type="presParOf" srcId="{6D207D14-66B7-42A2-A6A3-64AB05FAADCE}" destId="{49C89894-5EBE-471A-A468-46210B8B996A}" srcOrd="6" destOrd="0" presId="urn:microsoft.com/office/officeart/2005/8/layout/vList2"/>
    <dgm:cxn modelId="{6A78EBC1-FC5A-4BDA-8CE9-1D97CFE4273F}" type="presParOf" srcId="{6D207D14-66B7-42A2-A6A3-64AB05FAADCE}" destId="{48EBDE82-67EA-4DEA-BA6A-97760560F4BC}" srcOrd="7" destOrd="0" presId="urn:microsoft.com/office/officeart/2005/8/layout/vList2"/>
    <dgm:cxn modelId="{15DB1653-EEEC-4908-AF72-0B6591E8A65D}" type="presParOf" srcId="{6D207D14-66B7-42A2-A6A3-64AB05FAADCE}" destId="{F3432693-EA90-45F0-A9D1-07C9BF3C7A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1">
                  <a:lumMod val="75000"/>
                </a:schemeClr>
              </a:solidFill>
            </a:rPr>
            <a:t>Advising Structure &amp; Models</a:t>
          </a:r>
        </a:p>
      </dsp:txBody>
      <dsp:txXfrm>
        <a:off x="3858" y="1629652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1">
                  <a:lumMod val="75000"/>
                </a:schemeClr>
              </a:solidFill>
            </a:rPr>
            <a:t>History &amp; Background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1">
                  <a:lumMod val="75000"/>
                </a:schemeClr>
              </a:solidFill>
            </a:rPr>
            <a:t>Behrend Faculty Advising Team</a:t>
          </a:r>
        </a:p>
      </dsp:txBody>
      <dsp:txXfrm>
        <a:off x="4599628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1">
                  <a:lumMod val="75000"/>
                </a:schemeClr>
              </a:solidFill>
            </a:rPr>
            <a:t>Next Steps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9256" y="524570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1">
                  <a:lumMod val="75000"/>
                </a:schemeClr>
              </a:solidFill>
            </a:rPr>
            <a:t>What Can You Do: Brainstorming</a:t>
          </a:r>
        </a:p>
      </dsp:txBody>
      <dsp:txXfrm>
        <a:off x="9199256" y="1635911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04028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612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School-Specific</a:t>
          </a:r>
          <a:endParaRPr lang="ru-RU" sz="2000" kern="1200"/>
        </a:p>
      </dsp:txBody>
      <dsp:txXfrm>
        <a:off x="542293" y="61228"/>
        <a:ext cx="2583000" cy="885600"/>
      </dsp:txXfrm>
    </dsp:sp>
    <dsp:sp modelId="{92C0B756-05A6-4040-AC91-4730345F5191}">
      <dsp:nvSpPr>
        <dsp:cNvPr id="0" name=""/>
        <dsp:cNvSpPr/>
      </dsp:nvSpPr>
      <dsp:spPr>
        <a:xfrm>
          <a:off x="0" y="18648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14220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Behrend-wide</a:t>
          </a:r>
          <a:endParaRPr lang="ru-RU" sz="2000" kern="1200"/>
        </a:p>
      </dsp:txBody>
      <dsp:txXfrm>
        <a:off x="542293" y="1422028"/>
        <a:ext cx="2583000" cy="885600"/>
      </dsp:txXfrm>
    </dsp:sp>
    <dsp:sp modelId="{A4E3526C-3B96-4B8B-87BA-01E1B7BEF7EF}">
      <dsp:nvSpPr>
        <dsp:cNvPr id="0" name=""/>
        <dsp:cNvSpPr/>
      </dsp:nvSpPr>
      <dsp:spPr>
        <a:xfrm>
          <a:off x="0" y="32256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42293" y="2782829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In-Person &amp; Virtual</a:t>
          </a:r>
          <a:endParaRPr lang="ru-RU" sz="2000" kern="1200"/>
        </a:p>
      </dsp:txBody>
      <dsp:txXfrm>
        <a:off x="542293" y="2782829"/>
        <a:ext cx="2583000" cy="88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1CA-6082-4653-AB70-933BB1235F97}">
      <dsp:nvSpPr>
        <dsp:cNvPr id="0" name=""/>
        <dsp:cNvSpPr/>
      </dsp:nvSpPr>
      <dsp:spPr>
        <a:xfrm>
          <a:off x="0" y="22319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cap="none"/>
            <a:t>Evaluation &amp; Assessment</a:t>
          </a:r>
          <a:endParaRPr lang="en-US" sz="2000" kern="1200" cap="none">
            <a:solidFill>
              <a:schemeClr val="tx2">
                <a:lumMod val="50000"/>
                <a:lumOff val="50000"/>
              </a:schemeClr>
            </a:solidFill>
          </a:endParaRPr>
        </a:p>
      </dsp:txBody>
      <dsp:txXfrm>
        <a:off x="0" y="22319"/>
        <a:ext cx="5422390" cy="524160"/>
      </dsp:txXfrm>
    </dsp:sp>
    <dsp:sp modelId="{0EE0714B-2903-45DE-92CE-E3762E97DD2E}">
      <dsp:nvSpPr>
        <dsp:cNvPr id="0" name=""/>
        <dsp:cNvSpPr/>
      </dsp:nvSpPr>
      <dsp:spPr>
        <a:xfrm>
          <a:off x="0" y="593048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>
              <a:solidFill>
                <a:schemeClr val="bg1"/>
              </a:solidFill>
            </a:rPr>
            <a:t>Expansion</a:t>
          </a:r>
        </a:p>
      </dsp:txBody>
      <dsp:txXfrm>
        <a:off x="0" y="593048"/>
        <a:ext cx="5422390" cy="524160"/>
      </dsp:txXfrm>
    </dsp:sp>
    <dsp:sp modelId="{14C74C61-1CDB-4754-9DB7-BD125709153E}">
      <dsp:nvSpPr>
        <dsp:cNvPr id="0" name=""/>
        <dsp:cNvSpPr/>
      </dsp:nvSpPr>
      <dsp:spPr>
        <a:xfrm>
          <a:off x="0" y="1231920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>
              <a:latin typeface="Gill Sans MT" panose="020B0502020104020203"/>
              <a:ea typeface="+mn-ea"/>
              <a:cs typeface="+mn-cs"/>
            </a:rPr>
            <a:t>Certificate Planning</a:t>
          </a:r>
          <a:endParaRPr lang="ru-RU" sz="2000" kern="1200" cap="none">
            <a:solidFill>
              <a:schemeClr val="tx2">
                <a:lumMod val="50000"/>
                <a:lumOff val="50000"/>
              </a:scheme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1231920"/>
        <a:ext cx="5422390" cy="524160"/>
      </dsp:txXfrm>
    </dsp:sp>
    <dsp:sp modelId="{49C89894-5EBE-471A-A468-46210B8B996A}">
      <dsp:nvSpPr>
        <dsp:cNvPr id="0" name=""/>
        <dsp:cNvSpPr/>
      </dsp:nvSpPr>
      <dsp:spPr>
        <a:xfrm>
          <a:off x="0" y="1836720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>
              <a:latin typeface="Gill Sans MT" panose="020B0502020104020203"/>
              <a:ea typeface="+mn-ea"/>
              <a:cs typeface="+mn-cs"/>
            </a:rPr>
            <a:t>New Faculty Advisers</a:t>
          </a:r>
          <a:endParaRPr lang="en-US" sz="2000" kern="1200" cap="none">
            <a:solidFill>
              <a:schemeClr val="tx2">
                <a:lumMod val="50000"/>
                <a:lumOff val="50000"/>
              </a:schemeClr>
            </a:solidFill>
          </a:endParaRPr>
        </a:p>
      </dsp:txBody>
      <dsp:txXfrm>
        <a:off x="0" y="1836720"/>
        <a:ext cx="5422390" cy="524160"/>
      </dsp:txXfrm>
    </dsp:sp>
    <dsp:sp modelId="{F3432693-EA90-45F0-A9D1-07C9BF3C7ACB}">
      <dsp:nvSpPr>
        <dsp:cNvPr id="0" name=""/>
        <dsp:cNvSpPr/>
      </dsp:nvSpPr>
      <dsp:spPr>
        <a:xfrm>
          <a:off x="0" y="2441519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cap="none">
              <a:latin typeface="Gill Sans MT" panose="020B0502020104020203"/>
              <a:ea typeface="+mn-ea"/>
              <a:cs typeface="+mn-cs"/>
            </a:rPr>
            <a:t> Paradigm Shift</a:t>
          </a:r>
          <a:endParaRPr lang="en-US" sz="2000" kern="1200" cap="none">
            <a:solidFill>
              <a:schemeClr val="tx2">
                <a:lumMod val="50000"/>
                <a:lumOff val="50000"/>
              </a:schemeClr>
            </a:solidFill>
          </a:endParaRPr>
        </a:p>
      </dsp:txBody>
      <dsp:txXfrm>
        <a:off x="0" y="2441519"/>
        <a:ext cx="5422390" cy="5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Emily—Workflows; Carrie—Ease of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9/13/2021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9/13/2021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9/13/2021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Using technology to improve and enhance adviser training and development: A case study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70000" lnSpcReduction="20000"/>
          </a:bodyPr>
          <a:lstStyle/>
          <a:p>
            <a:r>
              <a:rPr lang="en-US" sz="180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Emily Artello  - Behrend</a:t>
            </a:r>
          </a:p>
          <a:p>
            <a:r>
              <a:rPr lang="en-US" sz="180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Carrie Egnosak  - World Campus</a:t>
            </a: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Young women in a library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" y="606425"/>
            <a:ext cx="11285913" cy="35369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92" y="4077758"/>
            <a:ext cx="9391524" cy="1777758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THANK YOU!</a:t>
            </a:r>
            <a:br>
              <a:rPr lang="en-US"/>
            </a:br>
            <a:br>
              <a:rPr lang="en-US" sz="1600"/>
            </a:br>
            <a:r>
              <a:rPr lang="en-US"/>
              <a:t>Questions?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Today’s Outline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1595836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Advising Structures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3675" y="1956106"/>
            <a:ext cx="3568661" cy="1996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/>
              <a:t>Split Model (Penn State Behrend)</a:t>
            </a:r>
          </a:p>
          <a:p>
            <a:r>
              <a:rPr lang="en-US" sz="1600"/>
              <a:t>Self Contained/Primary Role</a:t>
            </a:r>
          </a:p>
          <a:p>
            <a:r>
              <a:rPr lang="en-US" sz="1600"/>
              <a:t>Faculty Only</a:t>
            </a:r>
          </a:p>
          <a:p>
            <a:r>
              <a:rPr lang="en-US" sz="1600"/>
              <a:t>Supplementary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kern="1200" cap="all">
              <a:solidFill>
                <a:schemeClr val="accent1">
                  <a:alpha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women collaborating&#10;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4656010" y="0"/>
            <a:ext cx="753427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600200"/>
          </a:xfrm>
        </p:spPr>
        <p:txBody>
          <a:bodyPr/>
          <a:lstStyle/>
          <a:p>
            <a:pPr algn="ctr"/>
            <a:r>
              <a:rPr lang="en-US"/>
              <a:t>History of </a:t>
            </a:r>
            <a:r>
              <a:rPr lang="en-US" err="1"/>
              <a:t>behrend</a:t>
            </a:r>
            <a:r>
              <a:rPr lang="en-US"/>
              <a:t> Adviser training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07" y="6423914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5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88277211"/>
              </p:ext>
            </p:extLst>
          </p:nvPr>
        </p:nvGraphicFramePr>
        <p:xfrm>
          <a:off x="4242341" y="2408099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8" descr="aerial view of people studying at tables in library study room">
            <a:extLst>
              <a:ext uri="{FF2B5EF4-FFF2-40B4-BE49-F238E27FC236}">
                <a16:creationId xmlns:a16="http://schemas.microsoft.com/office/drawing/2014/main" id="{3896A4E6-8FD8-4D77-AAB0-2B6A31654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/>
          <a:srcRect t="6" b="6"/>
          <a:stretch>
            <a:fillRect/>
          </a:stretch>
        </p:blipFill>
        <p:spPr/>
      </p:pic>
      <p:pic>
        <p:nvPicPr>
          <p:cNvPr id="14" name="Picture Placeholder 13" descr="woman posing as she reads book in front of stack of books&#10;">
            <a:extLst>
              <a:ext uri="{FF2B5EF4-FFF2-40B4-BE49-F238E27FC236}">
                <a16:creationId xmlns:a16="http://schemas.microsoft.com/office/drawing/2014/main" id="{1DA21010-05F7-45C3-98F1-385BABF640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NACADA Summer Institutes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/>
          <a:lstStyle/>
          <a:p>
            <a:r>
              <a:rPr lang="en-US"/>
              <a:t>2017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Required New Adviser Training</a:t>
            </a:r>
          </a:p>
          <a:p>
            <a:r>
              <a:rPr lang="en-US"/>
              <a:t>2021 Focus Groups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Advising Certificates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“Pyramid”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Best Delivery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pic>
        <p:nvPicPr>
          <p:cNvPr id="10" name="Picture Placeholder 9" descr="two women look at two laptops&#10;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" b="6"/>
          <a:stretch>
            <a:fillRect/>
          </a:stretch>
        </p:blipFill>
        <p:spPr/>
      </p:pic>
      <p:pic>
        <p:nvPicPr>
          <p:cNvPr id="9" name="Picture Placeholder 8" descr="woman reading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Behrend Faculty Advising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1941695"/>
            <a:ext cx="3394511" cy="3924000"/>
          </a:xfrm>
        </p:spPr>
        <p:txBody>
          <a:bodyPr/>
          <a:lstStyle/>
          <a:p>
            <a:r>
              <a:rPr lang="en-US" sz="2000"/>
              <a:t>Show and Tell </a:t>
            </a:r>
          </a:p>
          <a:p>
            <a:endParaRPr lang="en-US"/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Administrator Buy In 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Setup/Structure 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Asynchronous Content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Communication Options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 descr="Meeting room with a people">
            <a:extLst>
              <a:ext uri="{FF2B5EF4-FFF2-40B4-BE49-F238E27FC236}">
                <a16:creationId xmlns:a16="http://schemas.microsoft.com/office/drawing/2014/main" id="{31727492-A578-4CB1-994B-D17649C2D4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people at conference table viewing laptops">
            <a:extLst>
              <a:ext uri="{FF2B5EF4-FFF2-40B4-BE49-F238E27FC236}">
                <a16:creationId xmlns:a16="http://schemas.microsoft.com/office/drawing/2014/main" id="{60700499-F5C8-4234-A554-8E26834C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men with a pencil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" y="0"/>
            <a:ext cx="7534275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/>
          <a:lstStyle/>
          <a:p>
            <a:r>
              <a:rPr lang="en-US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495297"/>
            <a:ext cx="3392382" cy="1675219"/>
          </a:xfrm>
        </p:spPr>
        <p:txBody>
          <a:bodyPr/>
          <a:lstStyle/>
          <a:p>
            <a:r>
              <a:rPr lang="en-US"/>
              <a:t>Additional benefits</a:t>
            </a:r>
            <a:endParaRPr lang="ru-R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1757633"/>
            <a:ext cx="3392382" cy="3594543"/>
          </a:xfrm>
        </p:spPr>
        <p:txBody>
          <a:bodyPr/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Workflows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/>
              <a:t>New Student Orientation 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/>
              <a:t>Adviser Assignments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/>
              <a:t>Ease of Outreach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/>
              <a:t>Meeting Faculty Where They Are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/>
              <a:t>Campus Partners</a:t>
            </a:r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mtClean="0"/>
              <a:pPr defTabSz="457200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kern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Next Steps</a:t>
            </a:r>
          </a:p>
        </p:txBody>
      </p:sp>
      <p:pic>
        <p:nvPicPr>
          <p:cNvPr id="6" name="Content Placeholder 5" descr="Two women with a smartphon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417" y="2602108"/>
            <a:ext cx="5557854" cy="2912163"/>
          </a:xfrm>
          <a:prstGeom prst="rect">
            <a:avLst/>
          </a:prstGeom>
          <a:noFill/>
        </p:spPr>
      </p:pic>
      <p:graphicFrame>
        <p:nvGraphicFramePr>
          <p:cNvPr id="16" name="Content Placeholder 4" descr="SmartArt object">
            <a:extLst>
              <a:ext uri="{FF2B5EF4-FFF2-40B4-BE49-F238E27FC236}">
                <a16:creationId xmlns:a16="http://schemas.microsoft.com/office/drawing/2014/main" id="{F35B8AB0-B78B-405A-AC99-8E100E28E8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6985981"/>
              </p:ext>
            </p:extLst>
          </p:nvPr>
        </p:nvGraphicFramePr>
        <p:xfrm>
          <a:off x="445729" y="2563921"/>
          <a:ext cx="5422390" cy="29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BD5CD-FE0A-435A-88F4-C859794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B8B63-820C-4F4B-9D8C-FA499201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439525"/>
            <a:ext cx="11029616" cy="566738"/>
          </a:xfrm>
        </p:spPr>
        <p:txBody>
          <a:bodyPr/>
          <a:lstStyle/>
          <a:p>
            <a:r>
              <a:rPr lang="en-US"/>
              <a:t>What can you do: Brainstorming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8F096-46A3-4EB4-950C-04CC736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437" y="5053581"/>
            <a:ext cx="11029617" cy="1434288"/>
          </a:xfrm>
        </p:spPr>
        <p:txBody>
          <a:bodyPr>
            <a:normAutofit lnSpcReduction="10000"/>
          </a:bodyPr>
          <a:lstStyle/>
          <a:p>
            <a:r>
              <a:rPr lang="en-US" sz="1600"/>
              <a:t>What is your structure? 			Who do you need buy in from?		What are your technology resources?</a:t>
            </a:r>
          </a:p>
          <a:p>
            <a:r>
              <a:rPr lang="en-US" sz="1600"/>
              <a:t>What are your financial resources? 	Who are your protagonists? 		Who are your antagonists? </a:t>
            </a:r>
          </a:p>
          <a:p>
            <a:r>
              <a:rPr lang="en-US" sz="1600"/>
              <a:t>How will you define success? 		What will you assess?				What is your timeline?</a:t>
            </a:r>
          </a:p>
          <a:p>
            <a:r>
              <a:rPr lang="en-US" sz="1600"/>
              <a:t>What will you set as learning outcomes? </a:t>
            </a:r>
          </a:p>
        </p:txBody>
      </p:sp>
      <p:pic>
        <p:nvPicPr>
          <p:cNvPr id="12" name="Picture Placeholder 11" descr="Men is writing ">
            <a:extLst>
              <a:ext uri="{FF2B5EF4-FFF2-40B4-BE49-F238E27FC236}">
                <a16:creationId xmlns:a16="http://schemas.microsoft.com/office/drawing/2014/main" id="{29E16458-0C9B-4162-8A08-7C0E3BE746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3554000"/>
          </a:xfrm>
        </p:spPr>
      </p:pic>
    </p:spTree>
    <p:extLst>
      <p:ext uri="{BB962C8B-B14F-4D97-AF65-F5344CB8AC3E}">
        <p14:creationId xmlns:p14="http://schemas.microsoft.com/office/powerpoint/2010/main" val="26080159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C0298C0BFEA45BA5C927CF524D5CF" ma:contentTypeVersion="10" ma:contentTypeDescription="Create a new document." ma:contentTypeScope="" ma:versionID="b74a70b350d6b9d6842692625e0d513e">
  <xsd:schema xmlns:xsd="http://www.w3.org/2001/XMLSchema" xmlns:xs="http://www.w3.org/2001/XMLSchema" xmlns:p="http://schemas.microsoft.com/office/2006/metadata/properties" xmlns:ns2="87e60f87-5fbd-44af-bc07-32de4637d991" xmlns:ns3="068d54df-d431-4686-91bc-3d571de6d395" targetNamespace="http://schemas.microsoft.com/office/2006/metadata/properties" ma:root="true" ma:fieldsID="0725be77ed63364bddec428601b0d72e" ns2:_="" ns3:_="">
    <xsd:import namespace="87e60f87-5fbd-44af-bc07-32de4637d991"/>
    <xsd:import namespace="068d54df-d431-4686-91bc-3d571de6d3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0f87-5fbd-44af-bc07-32de4637d9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54df-d431-4686-91bc-3d571de6d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68d54df-d431-4686-91bc-3d571de6d395" xsi:nil="true"/>
    <SharedWithUsers xmlns="87e60f87-5fbd-44af-bc07-32de4637d991">
      <UserInfo>
        <DisplayName>Egnosak, Carrie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6416CBF-5C83-4EAA-8F6F-34F641F2D50F}"/>
</file>

<file path=customXml/itemProps2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16c05727-aa75-4e4a-9b5f-8a80a1165891"/>
    <ds:schemaRef ds:uri="65ba7b68-cce8-417d-ba7e-6bc87648ef7c"/>
    <ds:schemaRef ds:uri="71af3243-3dd4-4a8d-8c0d-dd76da1f02a5"/>
    <ds:schemaRef ds:uri="81464d3b-dc4e-498c-8140-84bd67812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DividendVTI</vt:lpstr>
      <vt:lpstr>Using technology to improve and enhance adviser training and development: A case study</vt:lpstr>
      <vt:lpstr>Today’s Outline</vt:lpstr>
      <vt:lpstr>Advising Structures</vt:lpstr>
      <vt:lpstr>History of behrend Adviser training</vt:lpstr>
      <vt:lpstr>NACADA Summer Institutes</vt:lpstr>
      <vt:lpstr>Behrend Faculty Advising Team</vt:lpstr>
      <vt:lpstr>Additional benefits</vt:lpstr>
      <vt:lpstr>Next Steps</vt:lpstr>
      <vt:lpstr>What can you do: Brainstorming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improve and enhance adviser training and development: A case study</dc:title>
  <dc:creator>Egnosak, Carrie</dc:creator>
  <cp:revision>1</cp:revision>
  <dcterms:created xsi:type="dcterms:W3CDTF">2021-09-03T19:14:20Z</dcterms:created>
  <dcterms:modified xsi:type="dcterms:W3CDTF">2021-09-13T21:03:02Z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0x010100D8FC0298C0BFEA45BA5C927CF524D5CF</vt:lpwstr>
  </property>
</Properties>
</file>