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sldIdLst>
    <p:sldId id="265" r:id="rId5"/>
    <p:sldId id="287" r:id="rId6"/>
    <p:sldId id="289" r:id="rId7"/>
    <p:sldId id="304" r:id="rId8"/>
    <p:sldId id="290" r:id="rId9"/>
    <p:sldId id="301" r:id="rId10"/>
    <p:sldId id="293" r:id="rId11"/>
    <p:sldId id="294" r:id="rId12"/>
    <p:sldId id="299" r:id="rId13"/>
    <p:sldId id="295" r:id="rId14"/>
    <p:sldId id="297" r:id="rId15"/>
    <p:sldId id="300" r:id="rId16"/>
    <p:sldId id="298" r:id="rId17"/>
    <p:sldId id="303" r:id="rId18"/>
    <p:sldId id="302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C70"/>
    <a:srgbClr val="C1EEF1"/>
    <a:srgbClr val="37C6D0"/>
    <a:srgbClr val="262626"/>
    <a:srgbClr val="FFFFFF"/>
    <a:srgbClr val="E8FAFE"/>
    <a:srgbClr val="C6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1D560E-C564-424A-9DC7-BAA6B301C5AF}" v="775" dt="2021-09-16T02:31:20.774"/>
    <p1510:client id="{E2B20908-15D0-49D9-BB95-B8871E2D858A}" v="14" dt="2021-09-16T15:13:29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77416" autoAdjust="0"/>
  </p:normalViewPr>
  <p:slideViewPr>
    <p:cSldViewPr snapToGrid="0">
      <p:cViewPr varScale="1">
        <p:scale>
          <a:sx n="92" d="100"/>
          <a:sy n="92" d="100"/>
        </p:scale>
        <p:origin x="104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56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F8844-F269-48A8-AC35-2A0F78718BBE}" type="doc">
      <dgm:prSet loTypeId="urn:microsoft.com/office/officeart/2005/8/layout/cycle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79A4AC-0DB4-4C2C-9257-02F72D357AAA}">
      <dgm:prSet phldrT="[Text]"/>
      <dgm:spPr/>
      <dgm:t>
        <a:bodyPr/>
        <a:lstStyle/>
        <a:p>
          <a:r>
            <a:rPr lang="en-US" dirty="0"/>
            <a:t>Instant</a:t>
          </a:r>
        </a:p>
      </dgm:t>
    </dgm:pt>
    <dgm:pt modelId="{8160E029-94C5-4843-833D-5193FC751C10}" type="parTrans" cxnId="{AEDF429D-85ED-43A2-A95A-354EA31A2E65}">
      <dgm:prSet/>
      <dgm:spPr/>
      <dgm:t>
        <a:bodyPr/>
        <a:lstStyle/>
        <a:p>
          <a:endParaRPr lang="en-US"/>
        </a:p>
      </dgm:t>
    </dgm:pt>
    <dgm:pt modelId="{D6E097DE-0E3E-4BAF-BDB0-AA50A6419570}" type="sibTrans" cxnId="{AEDF429D-85ED-43A2-A95A-354EA31A2E65}">
      <dgm:prSet/>
      <dgm:spPr/>
      <dgm:t>
        <a:bodyPr/>
        <a:lstStyle/>
        <a:p>
          <a:endParaRPr lang="en-US"/>
        </a:p>
      </dgm:t>
    </dgm:pt>
    <dgm:pt modelId="{2F6244A8-4C02-4F48-A467-E9AF18444C73}">
      <dgm:prSet phldrT="[Text]" custT="1"/>
      <dgm:spPr/>
      <dgm:t>
        <a:bodyPr/>
        <a:lstStyle/>
        <a:p>
          <a:pPr>
            <a:buNone/>
          </a:pPr>
          <a:r>
            <a:rPr lang="en-US" sz="2800" dirty="0"/>
            <a:t>Gen Z</a:t>
          </a:r>
        </a:p>
      </dgm:t>
    </dgm:pt>
    <dgm:pt modelId="{6B8C7595-C421-490F-B1BC-F0B4A0DD71A3}" type="parTrans" cxnId="{671299D9-C602-44A4-9334-D521FB5C3FF5}">
      <dgm:prSet/>
      <dgm:spPr/>
      <dgm:t>
        <a:bodyPr/>
        <a:lstStyle/>
        <a:p>
          <a:endParaRPr lang="en-US"/>
        </a:p>
      </dgm:t>
    </dgm:pt>
    <dgm:pt modelId="{6EA092D4-3C1C-4EBF-BE37-422693181D09}" type="sibTrans" cxnId="{671299D9-C602-44A4-9334-D521FB5C3FF5}">
      <dgm:prSet/>
      <dgm:spPr/>
      <dgm:t>
        <a:bodyPr/>
        <a:lstStyle/>
        <a:p>
          <a:endParaRPr lang="en-US"/>
        </a:p>
      </dgm:t>
    </dgm:pt>
    <dgm:pt modelId="{9D4195DD-BE60-4285-B9FA-E4D2630DE4B5}">
      <dgm:prSet/>
      <dgm:spPr>
        <a:solidFill>
          <a:srgbClr val="036C70"/>
        </a:solidFill>
      </dgm:spPr>
      <dgm:t>
        <a:bodyPr/>
        <a:lstStyle/>
        <a:p>
          <a:r>
            <a:rPr lang="en-US" dirty="0"/>
            <a:t>Everywhere</a:t>
          </a:r>
        </a:p>
      </dgm:t>
    </dgm:pt>
    <dgm:pt modelId="{A244AECE-E0A9-47E6-8674-E2B8C3CF0962}" type="parTrans" cxnId="{5FCCEE21-36F6-416A-99DB-2EA15EF4383E}">
      <dgm:prSet/>
      <dgm:spPr/>
      <dgm:t>
        <a:bodyPr/>
        <a:lstStyle/>
        <a:p>
          <a:endParaRPr lang="en-US"/>
        </a:p>
      </dgm:t>
    </dgm:pt>
    <dgm:pt modelId="{9606FE1D-78AA-40FF-93E1-AABA65FFA573}" type="sibTrans" cxnId="{5FCCEE21-36F6-416A-99DB-2EA15EF4383E}">
      <dgm:prSet/>
      <dgm:spPr/>
      <dgm:t>
        <a:bodyPr/>
        <a:lstStyle/>
        <a:p>
          <a:endParaRPr lang="en-US"/>
        </a:p>
      </dgm:t>
    </dgm:pt>
    <dgm:pt modelId="{E6EE6BE4-E43A-419E-87E2-4B44188094D2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Personal</a:t>
          </a:r>
        </a:p>
      </dgm:t>
    </dgm:pt>
    <dgm:pt modelId="{3828774A-1B6D-410D-8228-6E11C14B6BD4}" type="parTrans" cxnId="{B5AE69AF-CADA-41FB-A7AA-77DDE602FFED}">
      <dgm:prSet/>
      <dgm:spPr/>
      <dgm:t>
        <a:bodyPr/>
        <a:lstStyle/>
        <a:p>
          <a:endParaRPr lang="en-US"/>
        </a:p>
      </dgm:t>
    </dgm:pt>
    <dgm:pt modelId="{9B2811DF-DA53-4890-9CB3-F73A52091B3E}" type="sibTrans" cxnId="{B5AE69AF-CADA-41FB-A7AA-77DDE602FFED}">
      <dgm:prSet/>
      <dgm:spPr/>
      <dgm:t>
        <a:bodyPr/>
        <a:lstStyle/>
        <a:p>
          <a:endParaRPr lang="en-US"/>
        </a:p>
      </dgm:t>
    </dgm:pt>
    <dgm:pt modelId="{0F1B7714-2CF4-42C7-8514-B60556A11E83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Visual</a:t>
          </a:r>
        </a:p>
      </dgm:t>
    </dgm:pt>
    <dgm:pt modelId="{26A327A0-E38A-48DE-8A19-905099887379}" type="parTrans" cxnId="{4EB34EA5-1115-4019-A694-0C685DE208E0}">
      <dgm:prSet/>
      <dgm:spPr/>
      <dgm:t>
        <a:bodyPr/>
        <a:lstStyle/>
        <a:p>
          <a:endParaRPr lang="en-US"/>
        </a:p>
      </dgm:t>
    </dgm:pt>
    <dgm:pt modelId="{D939234A-2F4D-46A0-838F-01DD9F020A4B}" type="sibTrans" cxnId="{4EB34EA5-1115-4019-A694-0C685DE208E0}">
      <dgm:prSet/>
      <dgm:spPr/>
      <dgm:t>
        <a:bodyPr/>
        <a:lstStyle/>
        <a:p>
          <a:endParaRPr lang="en-US"/>
        </a:p>
      </dgm:t>
    </dgm:pt>
    <dgm:pt modelId="{DB6EC169-C93B-4171-A0B1-677362BFC507}" type="pres">
      <dgm:prSet presAssocID="{752F8844-F269-48A8-AC35-2A0F78718BB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0B5F46B-A0C7-4C45-8BC9-975B8DCC7176}" type="pres">
      <dgm:prSet presAssocID="{752F8844-F269-48A8-AC35-2A0F78718BBE}" presName="children" presStyleCnt="0"/>
      <dgm:spPr/>
    </dgm:pt>
    <dgm:pt modelId="{9341577E-147A-4A14-8C50-63E747C9A87B}" type="pres">
      <dgm:prSet presAssocID="{752F8844-F269-48A8-AC35-2A0F78718BBE}" presName="child1group" presStyleCnt="0"/>
      <dgm:spPr/>
    </dgm:pt>
    <dgm:pt modelId="{BA9B3CFC-9296-4701-9F58-162B297A7A78}" type="pres">
      <dgm:prSet presAssocID="{752F8844-F269-48A8-AC35-2A0F78718BBE}" presName="child1" presStyleLbl="bgAcc1" presStyleIdx="0" presStyleCnt="1"/>
      <dgm:spPr/>
    </dgm:pt>
    <dgm:pt modelId="{A11C9941-DFD6-4109-9062-DE8078EB4FD5}" type="pres">
      <dgm:prSet presAssocID="{752F8844-F269-48A8-AC35-2A0F78718BBE}" presName="child1Text" presStyleLbl="bgAcc1" presStyleIdx="0" presStyleCnt="1">
        <dgm:presLayoutVars>
          <dgm:bulletEnabled val="1"/>
        </dgm:presLayoutVars>
      </dgm:prSet>
      <dgm:spPr/>
    </dgm:pt>
    <dgm:pt modelId="{EDC99F24-F053-4AF3-871E-3EF9C7480DB1}" type="pres">
      <dgm:prSet presAssocID="{752F8844-F269-48A8-AC35-2A0F78718BBE}" presName="childPlaceholder" presStyleCnt="0"/>
      <dgm:spPr/>
    </dgm:pt>
    <dgm:pt modelId="{184E4EE1-DB01-470E-8C3C-B9C40B1C6262}" type="pres">
      <dgm:prSet presAssocID="{752F8844-F269-48A8-AC35-2A0F78718BBE}" presName="circle" presStyleCnt="0"/>
      <dgm:spPr/>
    </dgm:pt>
    <dgm:pt modelId="{42641702-D376-4982-842E-252A06D65C9F}" type="pres">
      <dgm:prSet presAssocID="{752F8844-F269-48A8-AC35-2A0F78718BBE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05966453-FF68-4E43-8569-A7979CD634A2}" type="pres">
      <dgm:prSet presAssocID="{752F8844-F269-48A8-AC35-2A0F78718BBE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7E3EB05B-7726-4F75-A3AA-B9F10F8747C8}" type="pres">
      <dgm:prSet presAssocID="{752F8844-F269-48A8-AC35-2A0F78718BBE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E43C5DFB-9185-4FEB-B899-CA5CE4B687F7}" type="pres">
      <dgm:prSet presAssocID="{752F8844-F269-48A8-AC35-2A0F78718BBE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D777B69-DC17-451C-98A0-BE6F71193AF4}" type="pres">
      <dgm:prSet presAssocID="{752F8844-F269-48A8-AC35-2A0F78718BBE}" presName="quadrantPlaceholder" presStyleCnt="0"/>
      <dgm:spPr/>
    </dgm:pt>
    <dgm:pt modelId="{4FB911F8-2DD3-4DC9-8043-AD1B03875F75}" type="pres">
      <dgm:prSet presAssocID="{752F8844-F269-48A8-AC35-2A0F78718BBE}" presName="center1" presStyleLbl="fgShp" presStyleIdx="0" presStyleCnt="2"/>
      <dgm:spPr>
        <a:solidFill>
          <a:srgbClr val="92D050"/>
        </a:solidFill>
      </dgm:spPr>
    </dgm:pt>
    <dgm:pt modelId="{86ADEB13-688E-483E-9CCF-7D15D57246D1}" type="pres">
      <dgm:prSet presAssocID="{752F8844-F269-48A8-AC35-2A0F78718BBE}" presName="center2" presStyleLbl="fgShp" presStyleIdx="1" presStyleCnt="2"/>
      <dgm:spPr>
        <a:solidFill>
          <a:srgbClr val="92D050"/>
        </a:solidFill>
      </dgm:spPr>
    </dgm:pt>
  </dgm:ptLst>
  <dgm:cxnLst>
    <dgm:cxn modelId="{54621011-2835-4E0A-BB1C-1DE38D34E285}" type="presOf" srcId="{2F6244A8-4C02-4F48-A467-E9AF18444C73}" destId="{BA9B3CFC-9296-4701-9F58-162B297A7A78}" srcOrd="0" destOrd="0" presId="urn:microsoft.com/office/officeart/2005/8/layout/cycle4"/>
    <dgm:cxn modelId="{5FCCEE21-36F6-416A-99DB-2EA15EF4383E}" srcId="{752F8844-F269-48A8-AC35-2A0F78718BBE}" destId="{9D4195DD-BE60-4285-B9FA-E4D2630DE4B5}" srcOrd="1" destOrd="0" parTransId="{A244AECE-E0A9-47E6-8674-E2B8C3CF0962}" sibTransId="{9606FE1D-78AA-40FF-93E1-AABA65FFA573}"/>
    <dgm:cxn modelId="{3B72AC5F-838D-4B3B-BBA2-3DBDCFAF47FD}" type="presOf" srcId="{9D4195DD-BE60-4285-B9FA-E4D2630DE4B5}" destId="{05966453-FF68-4E43-8569-A7979CD634A2}" srcOrd="0" destOrd="0" presId="urn:microsoft.com/office/officeart/2005/8/layout/cycle4"/>
    <dgm:cxn modelId="{9285E09C-D93B-4DC7-9CC0-691DBB5CCDD7}" type="presOf" srcId="{752F8844-F269-48A8-AC35-2A0F78718BBE}" destId="{DB6EC169-C93B-4171-A0B1-677362BFC507}" srcOrd="0" destOrd="0" presId="urn:microsoft.com/office/officeart/2005/8/layout/cycle4"/>
    <dgm:cxn modelId="{AEDF429D-85ED-43A2-A95A-354EA31A2E65}" srcId="{752F8844-F269-48A8-AC35-2A0F78718BBE}" destId="{7579A4AC-0DB4-4C2C-9257-02F72D357AAA}" srcOrd="0" destOrd="0" parTransId="{8160E029-94C5-4843-833D-5193FC751C10}" sibTransId="{D6E097DE-0E3E-4BAF-BDB0-AA50A6419570}"/>
    <dgm:cxn modelId="{4EB34EA5-1115-4019-A694-0C685DE208E0}" srcId="{752F8844-F269-48A8-AC35-2A0F78718BBE}" destId="{0F1B7714-2CF4-42C7-8514-B60556A11E83}" srcOrd="3" destOrd="0" parTransId="{26A327A0-E38A-48DE-8A19-905099887379}" sibTransId="{D939234A-2F4D-46A0-838F-01DD9F020A4B}"/>
    <dgm:cxn modelId="{B5AE69AF-CADA-41FB-A7AA-77DDE602FFED}" srcId="{752F8844-F269-48A8-AC35-2A0F78718BBE}" destId="{E6EE6BE4-E43A-419E-87E2-4B44188094D2}" srcOrd="2" destOrd="0" parTransId="{3828774A-1B6D-410D-8228-6E11C14B6BD4}" sibTransId="{9B2811DF-DA53-4890-9CB3-F73A52091B3E}"/>
    <dgm:cxn modelId="{4972CACB-BFD9-44C9-98BE-ABD04E82E7CB}" type="presOf" srcId="{2F6244A8-4C02-4F48-A467-E9AF18444C73}" destId="{A11C9941-DFD6-4109-9062-DE8078EB4FD5}" srcOrd="1" destOrd="0" presId="urn:microsoft.com/office/officeart/2005/8/layout/cycle4"/>
    <dgm:cxn modelId="{671299D9-C602-44A4-9334-D521FB5C3FF5}" srcId="{7579A4AC-0DB4-4C2C-9257-02F72D357AAA}" destId="{2F6244A8-4C02-4F48-A467-E9AF18444C73}" srcOrd="0" destOrd="0" parTransId="{6B8C7595-C421-490F-B1BC-F0B4A0DD71A3}" sibTransId="{6EA092D4-3C1C-4EBF-BE37-422693181D09}"/>
    <dgm:cxn modelId="{A437D4E4-7329-445A-A159-A3C506C40076}" type="presOf" srcId="{0F1B7714-2CF4-42C7-8514-B60556A11E83}" destId="{E43C5DFB-9185-4FEB-B899-CA5CE4B687F7}" srcOrd="0" destOrd="0" presId="urn:microsoft.com/office/officeart/2005/8/layout/cycle4"/>
    <dgm:cxn modelId="{DF1F57F6-2A0F-4DE1-AACA-FCDDCBFAF2A2}" type="presOf" srcId="{E6EE6BE4-E43A-419E-87E2-4B44188094D2}" destId="{7E3EB05B-7726-4F75-A3AA-B9F10F8747C8}" srcOrd="0" destOrd="0" presId="urn:microsoft.com/office/officeart/2005/8/layout/cycle4"/>
    <dgm:cxn modelId="{6FAFC1FE-FB9A-46FC-8829-8D4634DB37B2}" type="presOf" srcId="{7579A4AC-0DB4-4C2C-9257-02F72D357AAA}" destId="{42641702-D376-4982-842E-252A06D65C9F}" srcOrd="0" destOrd="0" presId="urn:microsoft.com/office/officeart/2005/8/layout/cycle4"/>
    <dgm:cxn modelId="{5A5D8E99-B9C7-469B-B3A3-B4C85C728310}" type="presParOf" srcId="{DB6EC169-C93B-4171-A0B1-677362BFC507}" destId="{10B5F46B-A0C7-4C45-8BC9-975B8DCC7176}" srcOrd="0" destOrd="0" presId="urn:microsoft.com/office/officeart/2005/8/layout/cycle4"/>
    <dgm:cxn modelId="{13731F2B-8638-4B42-8A59-CE6BABA8678B}" type="presParOf" srcId="{10B5F46B-A0C7-4C45-8BC9-975B8DCC7176}" destId="{9341577E-147A-4A14-8C50-63E747C9A87B}" srcOrd="0" destOrd="0" presId="urn:microsoft.com/office/officeart/2005/8/layout/cycle4"/>
    <dgm:cxn modelId="{7740EA7C-30CD-4A25-A369-ED9523215190}" type="presParOf" srcId="{9341577E-147A-4A14-8C50-63E747C9A87B}" destId="{BA9B3CFC-9296-4701-9F58-162B297A7A78}" srcOrd="0" destOrd="0" presId="urn:microsoft.com/office/officeart/2005/8/layout/cycle4"/>
    <dgm:cxn modelId="{87C76BB7-C4B2-48F2-AB68-F2674F4D82F1}" type="presParOf" srcId="{9341577E-147A-4A14-8C50-63E747C9A87B}" destId="{A11C9941-DFD6-4109-9062-DE8078EB4FD5}" srcOrd="1" destOrd="0" presId="urn:microsoft.com/office/officeart/2005/8/layout/cycle4"/>
    <dgm:cxn modelId="{21FA67C9-0462-418C-9572-A96104CB473C}" type="presParOf" srcId="{10B5F46B-A0C7-4C45-8BC9-975B8DCC7176}" destId="{EDC99F24-F053-4AF3-871E-3EF9C7480DB1}" srcOrd="1" destOrd="0" presId="urn:microsoft.com/office/officeart/2005/8/layout/cycle4"/>
    <dgm:cxn modelId="{F08397D0-D754-4376-BBF2-9758B542C0D1}" type="presParOf" srcId="{DB6EC169-C93B-4171-A0B1-677362BFC507}" destId="{184E4EE1-DB01-470E-8C3C-B9C40B1C6262}" srcOrd="1" destOrd="0" presId="urn:microsoft.com/office/officeart/2005/8/layout/cycle4"/>
    <dgm:cxn modelId="{F6EE9C70-A697-4670-A623-84F4375ED4DA}" type="presParOf" srcId="{184E4EE1-DB01-470E-8C3C-B9C40B1C6262}" destId="{42641702-D376-4982-842E-252A06D65C9F}" srcOrd="0" destOrd="0" presId="urn:microsoft.com/office/officeart/2005/8/layout/cycle4"/>
    <dgm:cxn modelId="{7167D1CD-6515-4B1C-AC36-0734E74CF415}" type="presParOf" srcId="{184E4EE1-DB01-470E-8C3C-B9C40B1C6262}" destId="{05966453-FF68-4E43-8569-A7979CD634A2}" srcOrd="1" destOrd="0" presId="urn:microsoft.com/office/officeart/2005/8/layout/cycle4"/>
    <dgm:cxn modelId="{A93D68FD-9834-4EE6-8458-9802A0F17188}" type="presParOf" srcId="{184E4EE1-DB01-470E-8C3C-B9C40B1C6262}" destId="{7E3EB05B-7726-4F75-A3AA-B9F10F8747C8}" srcOrd="2" destOrd="0" presId="urn:microsoft.com/office/officeart/2005/8/layout/cycle4"/>
    <dgm:cxn modelId="{EFA1DEC4-D595-42C8-A71F-AEEB3A7DD19F}" type="presParOf" srcId="{184E4EE1-DB01-470E-8C3C-B9C40B1C6262}" destId="{E43C5DFB-9185-4FEB-B899-CA5CE4B687F7}" srcOrd="3" destOrd="0" presId="urn:microsoft.com/office/officeart/2005/8/layout/cycle4"/>
    <dgm:cxn modelId="{541C55A6-D168-43F4-9844-FEAE6B14A0D5}" type="presParOf" srcId="{184E4EE1-DB01-470E-8C3C-B9C40B1C6262}" destId="{5D777B69-DC17-451C-98A0-BE6F71193AF4}" srcOrd="4" destOrd="0" presId="urn:microsoft.com/office/officeart/2005/8/layout/cycle4"/>
    <dgm:cxn modelId="{62606087-09A6-4CE8-B2DB-E32308185D54}" type="presParOf" srcId="{DB6EC169-C93B-4171-A0B1-677362BFC507}" destId="{4FB911F8-2DD3-4DC9-8043-AD1B03875F75}" srcOrd="2" destOrd="0" presId="urn:microsoft.com/office/officeart/2005/8/layout/cycle4"/>
    <dgm:cxn modelId="{04313849-CF54-4CA9-A55E-631417F0717C}" type="presParOf" srcId="{DB6EC169-C93B-4171-A0B1-677362BFC507}" destId="{86ADEB13-688E-483E-9CCF-7D15D57246D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98F820-47B9-4EC4-BB1B-4CC042E92BE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7CB07C42-E2E4-471E-BE55-D28FD5B54FFE}">
      <dgm:prSet phldrT="[Text]" custT="1"/>
      <dgm:spPr>
        <a:solidFill>
          <a:srgbClr val="036C70"/>
        </a:solidFill>
        <a:ln>
          <a:noFill/>
        </a:ln>
      </dgm:spPr>
      <dgm:t>
        <a:bodyPr/>
        <a:lstStyle/>
        <a:p>
          <a:r>
            <a:rPr lang="en-US" sz="6000" dirty="0"/>
            <a:t>4,073</a:t>
          </a:r>
          <a:endParaRPr lang="en-US" sz="3100" dirty="0"/>
        </a:p>
      </dgm:t>
    </dgm:pt>
    <dgm:pt modelId="{EC37DEDD-5184-44DC-BBC5-CFE78BDE0876}" type="parTrans" cxnId="{2C22B7ED-F4BD-4AFA-BF15-841704B8D0BB}">
      <dgm:prSet/>
      <dgm:spPr/>
      <dgm:t>
        <a:bodyPr/>
        <a:lstStyle/>
        <a:p>
          <a:endParaRPr lang="en-US"/>
        </a:p>
      </dgm:t>
    </dgm:pt>
    <dgm:pt modelId="{ABE3BB0B-A460-4F29-A07D-61B2068C1612}" type="sibTrans" cxnId="{2C22B7ED-F4BD-4AFA-BF15-841704B8D0BB}">
      <dgm:prSet/>
      <dgm:spPr/>
      <dgm:t>
        <a:bodyPr/>
        <a:lstStyle/>
        <a:p>
          <a:endParaRPr lang="en-US"/>
        </a:p>
      </dgm:t>
    </dgm:pt>
    <dgm:pt modelId="{95103EE7-1661-456D-B4DF-DA88104FB23F}">
      <dgm:prSet phldrT="[Text]" custT="1"/>
      <dgm:spPr>
        <a:solidFill>
          <a:srgbClr val="036C70"/>
        </a:solidFill>
        <a:ln>
          <a:noFill/>
        </a:ln>
      </dgm:spPr>
      <dgm:t>
        <a:bodyPr/>
        <a:lstStyle/>
        <a:p>
          <a:r>
            <a:rPr lang="en-US" sz="5400" dirty="0"/>
            <a:t>1m 42s</a:t>
          </a:r>
        </a:p>
      </dgm:t>
    </dgm:pt>
    <dgm:pt modelId="{D9D62F77-C371-4E41-94B6-7FFCCB49683E}" type="parTrans" cxnId="{77C73528-9CC9-4456-A44E-FE879E9752D7}">
      <dgm:prSet/>
      <dgm:spPr/>
      <dgm:t>
        <a:bodyPr/>
        <a:lstStyle/>
        <a:p>
          <a:endParaRPr lang="en-US"/>
        </a:p>
      </dgm:t>
    </dgm:pt>
    <dgm:pt modelId="{E815587E-6D7E-4EC5-A60C-A3BE79C9E133}" type="sibTrans" cxnId="{77C73528-9CC9-4456-A44E-FE879E9752D7}">
      <dgm:prSet/>
      <dgm:spPr/>
      <dgm:t>
        <a:bodyPr/>
        <a:lstStyle/>
        <a:p>
          <a:endParaRPr lang="en-US"/>
        </a:p>
      </dgm:t>
    </dgm:pt>
    <dgm:pt modelId="{732D6F12-692D-4382-A3C3-1208DE406CD4}">
      <dgm:prSet phldrT="[Text]" custT="1"/>
      <dgm:spPr>
        <a:solidFill>
          <a:srgbClr val="036C70"/>
        </a:solidFill>
        <a:ln>
          <a:noFill/>
        </a:ln>
      </dgm:spPr>
      <dgm:t>
        <a:bodyPr/>
        <a:lstStyle/>
        <a:p>
          <a:r>
            <a:rPr lang="en-US" sz="4800" dirty="0"/>
            <a:t>9-10 AM</a:t>
          </a:r>
        </a:p>
      </dgm:t>
    </dgm:pt>
    <dgm:pt modelId="{0B37EC7B-7A4C-4CB5-BBCD-8869ED69070F}" type="parTrans" cxnId="{4D99BBAC-199B-4830-A20D-A4FF20F85AE8}">
      <dgm:prSet/>
      <dgm:spPr/>
      <dgm:t>
        <a:bodyPr/>
        <a:lstStyle/>
        <a:p>
          <a:endParaRPr lang="en-US"/>
        </a:p>
      </dgm:t>
    </dgm:pt>
    <dgm:pt modelId="{A007A32B-7DE3-4CF8-A246-089DB1FCDB1B}" type="sibTrans" cxnId="{4D99BBAC-199B-4830-A20D-A4FF20F85AE8}">
      <dgm:prSet/>
      <dgm:spPr/>
      <dgm:t>
        <a:bodyPr/>
        <a:lstStyle/>
        <a:p>
          <a:endParaRPr lang="en-US"/>
        </a:p>
      </dgm:t>
    </dgm:pt>
    <dgm:pt modelId="{0B5B9AA1-538D-447C-A68D-54B2489C2E10}">
      <dgm:prSet custT="1"/>
      <dgm:spPr>
        <a:solidFill>
          <a:srgbClr val="C1EEF1">
            <a:alpha val="90000"/>
          </a:srgbClr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3000" dirty="0"/>
            <a:t>pageviews</a:t>
          </a:r>
        </a:p>
      </dgm:t>
    </dgm:pt>
    <dgm:pt modelId="{EDFA47D7-1878-4DF8-9048-A83DAE02C6C9}" type="parTrans" cxnId="{83AFA9DE-D8BC-4AAA-8A01-CDBA028BBF68}">
      <dgm:prSet/>
      <dgm:spPr/>
      <dgm:t>
        <a:bodyPr/>
        <a:lstStyle/>
        <a:p>
          <a:endParaRPr lang="en-US"/>
        </a:p>
      </dgm:t>
    </dgm:pt>
    <dgm:pt modelId="{DB8ED418-2A24-47CA-92A1-B1DC893F0E1D}" type="sibTrans" cxnId="{83AFA9DE-D8BC-4AAA-8A01-CDBA028BBF68}">
      <dgm:prSet/>
      <dgm:spPr/>
      <dgm:t>
        <a:bodyPr/>
        <a:lstStyle/>
        <a:p>
          <a:endParaRPr lang="en-US"/>
        </a:p>
      </dgm:t>
    </dgm:pt>
    <dgm:pt modelId="{3EA27052-827D-44C0-8676-05CE75FDD075}">
      <dgm:prSet custT="1"/>
      <dgm:spPr>
        <a:solidFill>
          <a:srgbClr val="C1EEF1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sz="3000" dirty="0"/>
            <a:t>average time</a:t>
          </a:r>
        </a:p>
      </dgm:t>
    </dgm:pt>
    <dgm:pt modelId="{89A4DB8A-C839-4894-864E-65C14A972E81}" type="parTrans" cxnId="{7ACBCCA9-012C-4DB4-BEFD-2EF179434A9A}">
      <dgm:prSet/>
      <dgm:spPr/>
      <dgm:t>
        <a:bodyPr/>
        <a:lstStyle/>
        <a:p>
          <a:endParaRPr lang="en-US"/>
        </a:p>
      </dgm:t>
    </dgm:pt>
    <dgm:pt modelId="{AA4E3596-6FA4-4BAF-9C64-0E1C4FA69802}" type="sibTrans" cxnId="{7ACBCCA9-012C-4DB4-BEFD-2EF179434A9A}">
      <dgm:prSet/>
      <dgm:spPr/>
      <dgm:t>
        <a:bodyPr/>
        <a:lstStyle/>
        <a:p>
          <a:endParaRPr lang="en-US"/>
        </a:p>
      </dgm:t>
    </dgm:pt>
    <dgm:pt modelId="{EF309EFB-EF3D-4BF6-A0C5-B1BDF8112029}">
      <dgm:prSet custT="1"/>
      <dgm:spPr>
        <a:solidFill>
          <a:srgbClr val="C1EEF1">
            <a:alpha val="90000"/>
          </a:srgbClr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3000" dirty="0"/>
            <a:t>busiest</a:t>
          </a:r>
        </a:p>
      </dgm:t>
    </dgm:pt>
    <dgm:pt modelId="{600F0DA4-7CAB-475E-BB9A-1F849C319C49}" type="parTrans" cxnId="{FEDE6AC4-061C-4AE9-85AF-7B392E1B3C00}">
      <dgm:prSet/>
      <dgm:spPr/>
      <dgm:t>
        <a:bodyPr/>
        <a:lstStyle/>
        <a:p>
          <a:endParaRPr lang="en-US"/>
        </a:p>
      </dgm:t>
    </dgm:pt>
    <dgm:pt modelId="{F73F4F06-875E-47A4-8939-D0B68FA4A9CF}" type="sibTrans" cxnId="{FEDE6AC4-061C-4AE9-85AF-7B392E1B3C00}">
      <dgm:prSet/>
      <dgm:spPr/>
      <dgm:t>
        <a:bodyPr/>
        <a:lstStyle/>
        <a:p>
          <a:endParaRPr lang="en-US"/>
        </a:p>
      </dgm:t>
    </dgm:pt>
    <dgm:pt modelId="{1F55B434-F3A2-4ABE-AA77-F8235209A35C}">
      <dgm:prSet custT="1"/>
      <dgm:spPr>
        <a:solidFill>
          <a:srgbClr val="C1EEF1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sz="3000" dirty="0"/>
            <a:t>spent on site in</a:t>
          </a:r>
        </a:p>
      </dgm:t>
    </dgm:pt>
    <dgm:pt modelId="{B27F12CC-3B05-4F68-AEDF-1BB3593522E6}" type="parTrans" cxnId="{6D056035-E264-4AC7-980C-10629257EACE}">
      <dgm:prSet/>
      <dgm:spPr/>
      <dgm:t>
        <a:bodyPr/>
        <a:lstStyle/>
        <a:p>
          <a:endParaRPr lang="en-US"/>
        </a:p>
      </dgm:t>
    </dgm:pt>
    <dgm:pt modelId="{6DD978EA-1482-416E-800C-0903E8F73535}" type="sibTrans" cxnId="{6D056035-E264-4AC7-980C-10629257EACE}">
      <dgm:prSet/>
      <dgm:spPr/>
      <dgm:t>
        <a:bodyPr/>
        <a:lstStyle/>
        <a:p>
          <a:endParaRPr lang="en-US"/>
        </a:p>
      </dgm:t>
    </dgm:pt>
    <dgm:pt modelId="{D4EB84CE-4718-41B0-B523-EE432155260B}">
      <dgm:prSet custT="1"/>
      <dgm:spPr>
        <a:solidFill>
          <a:srgbClr val="C1EEF1">
            <a:alpha val="90000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sz="3000" dirty="0"/>
            <a:t>last 30 days</a:t>
          </a:r>
        </a:p>
      </dgm:t>
    </dgm:pt>
    <dgm:pt modelId="{35A066B8-588F-4813-94EE-501CBDA96C51}" type="parTrans" cxnId="{23A2C138-70FE-4460-B56B-F651FF7DF590}">
      <dgm:prSet/>
      <dgm:spPr/>
      <dgm:t>
        <a:bodyPr/>
        <a:lstStyle/>
        <a:p>
          <a:endParaRPr lang="en-US"/>
        </a:p>
      </dgm:t>
    </dgm:pt>
    <dgm:pt modelId="{A5421149-54B3-4A5D-8E2D-D11CDA4A11E6}" type="sibTrans" cxnId="{23A2C138-70FE-4460-B56B-F651FF7DF590}">
      <dgm:prSet/>
      <dgm:spPr/>
      <dgm:t>
        <a:bodyPr/>
        <a:lstStyle/>
        <a:p>
          <a:endParaRPr lang="en-US"/>
        </a:p>
      </dgm:t>
    </dgm:pt>
    <dgm:pt modelId="{4744C2CD-B0D5-44EF-9EB2-922B9C220148}">
      <dgm:prSet custT="1"/>
      <dgm:spPr>
        <a:solidFill>
          <a:srgbClr val="C1EEF1">
            <a:alpha val="90000"/>
          </a:srgbClr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3000" dirty="0"/>
            <a:t>summer</a:t>
          </a:r>
        </a:p>
      </dgm:t>
    </dgm:pt>
    <dgm:pt modelId="{EF2C980D-6274-4C1E-9569-8849E261A025}" type="parTrans" cxnId="{3A045A33-664A-4BF4-A1A7-0A2F77C823CA}">
      <dgm:prSet/>
      <dgm:spPr/>
      <dgm:t>
        <a:bodyPr/>
        <a:lstStyle/>
        <a:p>
          <a:endParaRPr lang="en-US"/>
        </a:p>
      </dgm:t>
    </dgm:pt>
    <dgm:pt modelId="{D29356E2-40F7-4C18-AEE7-219E6084A049}" type="sibTrans" cxnId="{3A045A33-664A-4BF4-A1A7-0A2F77C823CA}">
      <dgm:prSet/>
      <dgm:spPr/>
      <dgm:t>
        <a:bodyPr/>
        <a:lstStyle/>
        <a:p>
          <a:endParaRPr lang="en-US"/>
        </a:p>
      </dgm:t>
    </dgm:pt>
    <dgm:pt modelId="{44D47CD2-BB81-49D2-B5FE-A7C6A2E57C62}">
      <dgm:prSet custT="1"/>
      <dgm:spPr>
        <a:solidFill>
          <a:srgbClr val="C1EEF1">
            <a:alpha val="90000"/>
          </a:srgbClr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3000" dirty="0"/>
            <a:t>times in last</a:t>
          </a:r>
        </a:p>
      </dgm:t>
    </dgm:pt>
    <dgm:pt modelId="{CC7218E6-765E-4D5D-9A78-94EF3FA4EFEE}" type="parTrans" cxnId="{660D402A-713F-46D6-B3DF-DC150A0EBDDD}">
      <dgm:prSet/>
      <dgm:spPr/>
      <dgm:t>
        <a:bodyPr/>
        <a:lstStyle/>
        <a:p>
          <a:endParaRPr lang="en-US"/>
        </a:p>
      </dgm:t>
    </dgm:pt>
    <dgm:pt modelId="{23801756-5DC5-494D-9A6E-AD77F14168ED}" type="sibTrans" cxnId="{660D402A-713F-46D6-B3DF-DC150A0EBDDD}">
      <dgm:prSet/>
      <dgm:spPr/>
      <dgm:t>
        <a:bodyPr/>
        <a:lstStyle/>
        <a:p>
          <a:endParaRPr lang="en-US"/>
        </a:p>
      </dgm:t>
    </dgm:pt>
    <dgm:pt modelId="{35B8103C-0E06-4DAC-912F-7CB5D1D38F7E}">
      <dgm:prSet custT="1"/>
      <dgm:spPr>
        <a:solidFill>
          <a:srgbClr val="C1EEF1">
            <a:alpha val="90000"/>
          </a:srgbClr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3000" dirty="0"/>
            <a:t>90 days</a:t>
          </a:r>
        </a:p>
      </dgm:t>
    </dgm:pt>
    <dgm:pt modelId="{B6BF4AE7-E178-43E5-824A-322E5796E408}" type="parTrans" cxnId="{07B75BD0-21E8-4FF8-9295-C55B213112CB}">
      <dgm:prSet/>
      <dgm:spPr/>
      <dgm:t>
        <a:bodyPr/>
        <a:lstStyle/>
        <a:p>
          <a:endParaRPr lang="en-US"/>
        </a:p>
      </dgm:t>
    </dgm:pt>
    <dgm:pt modelId="{BD7EB43C-A05E-4D53-8B6F-EA475B8BB9B0}" type="sibTrans" cxnId="{07B75BD0-21E8-4FF8-9295-C55B213112CB}">
      <dgm:prSet/>
      <dgm:spPr/>
      <dgm:t>
        <a:bodyPr/>
        <a:lstStyle/>
        <a:p>
          <a:endParaRPr lang="en-US"/>
        </a:p>
      </dgm:t>
    </dgm:pt>
    <dgm:pt modelId="{ADFCE7AC-2610-43AF-992A-FFFCF248FF20}">
      <dgm:prSet custT="1"/>
      <dgm:spPr>
        <a:solidFill>
          <a:srgbClr val="C1EEF1">
            <a:alpha val="90000"/>
          </a:srgbClr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3000" dirty="0"/>
            <a:t>since</a:t>
          </a:r>
        </a:p>
      </dgm:t>
    </dgm:pt>
    <dgm:pt modelId="{EC6968BA-9B2A-449D-BF55-4877A901C57B}" type="parTrans" cxnId="{CD93D93D-EA4F-40DA-8248-731D93414D09}">
      <dgm:prSet/>
      <dgm:spPr/>
      <dgm:t>
        <a:bodyPr/>
        <a:lstStyle/>
        <a:p>
          <a:endParaRPr lang="en-US"/>
        </a:p>
      </dgm:t>
    </dgm:pt>
    <dgm:pt modelId="{451D8F18-44EF-4C74-B237-844F5E3018CA}" type="sibTrans" cxnId="{CD93D93D-EA4F-40DA-8248-731D93414D09}">
      <dgm:prSet/>
      <dgm:spPr/>
      <dgm:t>
        <a:bodyPr/>
        <a:lstStyle/>
        <a:p>
          <a:endParaRPr lang="en-US"/>
        </a:p>
      </dgm:t>
    </dgm:pt>
    <dgm:pt modelId="{94A3AF17-E93D-4BC8-9910-C435CFEAA5F6}">
      <dgm:prSet custT="1"/>
      <dgm:spPr>
        <a:solidFill>
          <a:srgbClr val="C1EEF1">
            <a:alpha val="90000"/>
          </a:srgbClr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3000" dirty="0"/>
            <a:t>2020</a:t>
          </a:r>
        </a:p>
      </dgm:t>
    </dgm:pt>
    <dgm:pt modelId="{DB1ED899-36AA-47E9-8CBA-2F1B25B9C34F}" type="parTrans" cxnId="{CD6FCFC9-7EC6-423D-99CD-A9E0E61DC8D4}">
      <dgm:prSet/>
      <dgm:spPr/>
      <dgm:t>
        <a:bodyPr/>
        <a:lstStyle/>
        <a:p>
          <a:endParaRPr lang="en-US"/>
        </a:p>
      </dgm:t>
    </dgm:pt>
    <dgm:pt modelId="{EB8F502E-B72E-4148-85E1-4A605E444D52}" type="sibTrans" cxnId="{CD6FCFC9-7EC6-423D-99CD-A9E0E61DC8D4}">
      <dgm:prSet/>
      <dgm:spPr/>
      <dgm:t>
        <a:bodyPr/>
        <a:lstStyle/>
        <a:p>
          <a:endParaRPr lang="en-US"/>
        </a:p>
      </dgm:t>
    </dgm:pt>
    <dgm:pt modelId="{58B829A0-40DB-4C41-9286-85161ADE422A}" type="pres">
      <dgm:prSet presAssocID="{A598F820-47B9-4EC4-BB1B-4CC042E92BE2}" presName="Name0" presStyleCnt="0">
        <dgm:presLayoutVars>
          <dgm:dir/>
          <dgm:animLvl val="lvl"/>
          <dgm:resizeHandles val="exact"/>
        </dgm:presLayoutVars>
      </dgm:prSet>
      <dgm:spPr/>
    </dgm:pt>
    <dgm:pt modelId="{9EBF89C4-5062-46D3-A98E-A14B1563953D}" type="pres">
      <dgm:prSet presAssocID="{7CB07C42-E2E4-471E-BE55-D28FD5B54FFE}" presName="composite" presStyleCnt="0"/>
      <dgm:spPr/>
    </dgm:pt>
    <dgm:pt modelId="{47999DD1-81B9-4262-B385-64C855A421CE}" type="pres">
      <dgm:prSet presAssocID="{7CB07C42-E2E4-471E-BE55-D28FD5B54F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73222A4-1649-4F7A-A783-5E61EBCB0579}" type="pres">
      <dgm:prSet presAssocID="{7CB07C42-E2E4-471E-BE55-D28FD5B54FFE}" presName="desTx" presStyleLbl="alignAccFollowNode1" presStyleIdx="0" presStyleCnt="3">
        <dgm:presLayoutVars>
          <dgm:bulletEnabled val="1"/>
        </dgm:presLayoutVars>
      </dgm:prSet>
      <dgm:spPr/>
    </dgm:pt>
    <dgm:pt modelId="{18C44EC4-A777-42DE-A236-E49E3C0B50FF}" type="pres">
      <dgm:prSet presAssocID="{ABE3BB0B-A460-4F29-A07D-61B2068C1612}" presName="space" presStyleCnt="0"/>
      <dgm:spPr/>
    </dgm:pt>
    <dgm:pt modelId="{E182463C-1127-4D8C-BD6F-02A4D765CB99}" type="pres">
      <dgm:prSet presAssocID="{95103EE7-1661-456D-B4DF-DA88104FB23F}" presName="composite" presStyleCnt="0"/>
      <dgm:spPr/>
    </dgm:pt>
    <dgm:pt modelId="{0FD3D5DD-EEE3-46A5-9A78-99415A0B7EDB}" type="pres">
      <dgm:prSet presAssocID="{95103EE7-1661-456D-B4DF-DA88104FB23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ACA6025-821A-4155-B9DA-10631212B2A6}" type="pres">
      <dgm:prSet presAssocID="{95103EE7-1661-456D-B4DF-DA88104FB23F}" presName="desTx" presStyleLbl="alignAccFollowNode1" presStyleIdx="1" presStyleCnt="3">
        <dgm:presLayoutVars>
          <dgm:bulletEnabled val="1"/>
        </dgm:presLayoutVars>
      </dgm:prSet>
      <dgm:spPr/>
    </dgm:pt>
    <dgm:pt modelId="{01FBCB9E-8152-4D75-9FC5-D8A39A8AA1CF}" type="pres">
      <dgm:prSet presAssocID="{E815587E-6D7E-4EC5-A60C-A3BE79C9E133}" presName="space" presStyleCnt="0"/>
      <dgm:spPr/>
    </dgm:pt>
    <dgm:pt modelId="{D8B256CF-5034-4F5D-A455-62B7566665CA}" type="pres">
      <dgm:prSet presAssocID="{732D6F12-692D-4382-A3C3-1208DE406CD4}" presName="composite" presStyleCnt="0"/>
      <dgm:spPr/>
    </dgm:pt>
    <dgm:pt modelId="{55323909-053A-44C1-A992-F98B179BF855}" type="pres">
      <dgm:prSet presAssocID="{732D6F12-692D-4382-A3C3-1208DE406C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956C31D-CCEC-4750-86A7-11864454D4C0}" type="pres">
      <dgm:prSet presAssocID="{732D6F12-692D-4382-A3C3-1208DE406CD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D225807-710A-4497-9724-A27842E2B6A5}" type="presOf" srcId="{3EA27052-827D-44C0-8676-05CE75FDD075}" destId="{7ACA6025-821A-4155-B9DA-10631212B2A6}" srcOrd="0" destOrd="0" presId="urn:microsoft.com/office/officeart/2005/8/layout/hList1"/>
    <dgm:cxn modelId="{581AFE0A-72FD-4F58-B7FC-7358FF672188}" type="presOf" srcId="{A598F820-47B9-4EC4-BB1B-4CC042E92BE2}" destId="{58B829A0-40DB-4C41-9286-85161ADE422A}" srcOrd="0" destOrd="0" presId="urn:microsoft.com/office/officeart/2005/8/layout/hList1"/>
    <dgm:cxn modelId="{1DD53D1D-676A-4813-9F47-B6635D5FD851}" type="presOf" srcId="{1F55B434-F3A2-4ABE-AA77-F8235209A35C}" destId="{7ACA6025-821A-4155-B9DA-10631212B2A6}" srcOrd="0" destOrd="1" presId="urn:microsoft.com/office/officeart/2005/8/layout/hList1"/>
    <dgm:cxn modelId="{6DC48520-730F-4F2D-B50C-9992C1F39E9C}" type="presOf" srcId="{EF309EFB-EF3D-4BF6-A0C5-B1BDF8112029}" destId="{9956C31D-CCEC-4750-86A7-11864454D4C0}" srcOrd="0" destOrd="0" presId="urn:microsoft.com/office/officeart/2005/8/layout/hList1"/>
    <dgm:cxn modelId="{77C73528-9CC9-4456-A44E-FE879E9752D7}" srcId="{A598F820-47B9-4EC4-BB1B-4CC042E92BE2}" destId="{95103EE7-1661-456D-B4DF-DA88104FB23F}" srcOrd="1" destOrd="0" parTransId="{D9D62F77-C371-4E41-94B6-7FFCCB49683E}" sibTransId="{E815587E-6D7E-4EC5-A60C-A3BE79C9E133}"/>
    <dgm:cxn modelId="{660D402A-713F-46D6-B3DF-DC150A0EBDDD}" srcId="{732D6F12-692D-4382-A3C3-1208DE406CD4}" destId="{44D47CD2-BB81-49D2-B5FE-A7C6A2E57C62}" srcOrd="1" destOrd="0" parTransId="{CC7218E6-765E-4D5D-9A78-94EF3FA4EFEE}" sibTransId="{23801756-5DC5-494D-9A6E-AD77F14168ED}"/>
    <dgm:cxn modelId="{3A045A33-664A-4BF4-A1A7-0A2F77C823CA}" srcId="{7CB07C42-E2E4-471E-BE55-D28FD5B54FFE}" destId="{4744C2CD-B0D5-44EF-9EB2-922B9C220148}" srcOrd="2" destOrd="0" parTransId="{EF2C980D-6274-4C1E-9569-8849E261A025}" sibTransId="{D29356E2-40F7-4C18-AEE7-219E6084A049}"/>
    <dgm:cxn modelId="{6D056035-E264-4AC7-980C-10629257EACE}" srcId="{95103EE7-1661-456D-B4DF-DA88104FB23F}" destId="{1F55B434-F3A2-4ABE-AA77-F8235209A35C}" srcOrd="1" destOrd="0" parTransId="{B27F12CC-3B05-4F68-AEDF-1BB3593522E6}" sibTransId="{6DD978EA-1482-416E-800C-0903E8F73535}"/>
    <dgm:cxn modelId="{23A2C138-70FE-4460-B56B-F651FF7DF590}" srcId="{95103EE7-1661-456D-B4DF-DA88104FB23F}" destId="{D4EB84CE-4718-41B0-B523-EE432155260B}" srcOrd="2" destOrd="0" parTransId="{35A066B8-588F-4813-94EE-501CBDA96C51}" sibTransId="{A5421149-54B3-4A5D-8E2D-D11CDA4A11E6}"/>
    <dgm:cxn modelId="{CD93D93D-EA4F-40DA-8248-731D93414D09}" srcId="{7CB07C42-E2E4-471E-BE55-D28FD5B54FFE}" destId="{ADFCE7AC-2610-43AF-992A-FFFCF248FF20}" srcOrd="1" destOrd="0" parTransId="{EC6968BA-9B2A-449D-BF55-4877A901C57B}" sibTransId="{451D8F18-44EF-4C74-B237-844F5E3018CA}"/>
    <dgm:cxn modelId="{5369656F-F501-4F06-9CBC-D1D669FB35B6}" type="presOf" srcId="{732D6F12-692D-4382-A3C3-1208DE406CD4}" destId="{55323909-053A-44C1-A992-F98B179BF855}" srcOrd="0" destOrd="0" presId="urn:microsoft.com/office/officeart/2005/8/layout/hList1"/>
    <dgm:cxn modelId="{90B50C71-31B4-45F7-A3C0-9903A37DA3C2}" type="presOf" srcId="{0B5B9AA1-538D-447C-A68D-54B2489C2E10}" destId="{273222A4-1649-4F7A-A783-5E61EBCB0579}" srcOrd="0" destOrd="0" presId="urn:microsoft.com/office/officeart/2005/8/layout/hList1"/>
    <dgm:cxn modelId="{3EDBAA74-9D15-4FA8-9465-7B959AFE541E}" type="presOf" srcId="{ADFCE7AC-2610-43AF-992A-FFFCF248FF20}" destId="{273222A4-1649-4F7A-A783-5E61EBCB0579}" srcOrd="0" destOrd="1" presId="urn:microsoft.com/office/officeart/2005/8/layout/hList1"/>
    <dgm:cxn modelId="{F7B9C358-F82A-4F61-AB49-DE18EEAC9F96}" type="presOf" srcId="{4744C2CD-B0D5-44EF-9EB2-922B9C220148}" destId="{273222A4-1649-4F7A-A783-5E61EBCB0579}" srcOrd="0" destOrd="2" presId="urn:microsoft.com/office/officeart/2005/8/layout/hList1"/>
    <dgm:cxn modelId="{178ECDA8-BA57-4B76-B5BF-9FF3C80F8501}" type="presOf" srcId="{44D47CD2-BB81-49D2-B5FE-A7C6A2E57C62}" destId="{9956C31D-CCEC-4750-86A7-11864454D4C0}" srcOrd="0" destOrd="1" presId="urn:microsoft.com/office/officeart/2005/8/layout/hList1"/>
    <dgm:cxn modelId="{7ACBCCA9-012C-4DB4-BEFD-2EF179434A9A}" srcId="{95103EE7-1661-456D-B4DF-DA88104FB23F}" destId="{3EA27052-827D-44C0-8676-05CE75FDD075}" srcOrd="0" destOrd="0" parTransId="{89A4DB8A-C839-4894-864E-65C14A972E81}" sibTransId="{AA4E3596-6FA4-4BAF-9C64-0E1C4FA69802}"/>
    <dgm:cxn modelId="{D5D9C4AB-EA4D-4D7D-A1DB-D27CC15A8BC1}" type="presOf" srcId="{94A3AF17-E93D-4BC8-9910-C435CFEAA5F6}" destId="{273222A4-1649-4F7A-A783-5E61EBCB0579}" srcOrd="0" destOrd="3" presId="urn:microsoft.com/office/officeart/2005/8/layout/hList1"/>
    <dgm:cxn modelId="{4D99BBAC-199B-4830-A20D-A4FF20F85AE8}" srcId="{A598F820-47B9-4EC4-BB1B-4CC042E92BE2}" destId="{732D6F12-692D-4382-A3C3-1208DE406CD4}" srcOrd="2" destOrd="0" parTransId="{0B37EC7B-7A4C-4CB5-BBCD-8869ED69070F}" sibTransId="{A007A32B-7DE3-4CF8-A246-089DB1FCDB1B}"/>
    <dgm:cxn modelId="{FEDE6AC4-061C-4AE9-85AF-7B392E1B3C00}" srcId="{732D6F12-692D-4382-A3C3-1208DE406CD4}" destId="{EF309EFB-EF3D-4BF6-A0C5-B1BDF8112029}" srcOrd="0" destOrd="0" parTransId="{600F0DA4-7CAB-475E-BB9A-1F849C319C49}" sibTransId="{F73F4F06-875E-47A4-8939-D0B68FA4A9CF}"/>
    <dgm:cxn modelId="{39902EC7-30C6-43BC-A2CB-D519E01C5EF8}" type="presOf" srcId="{D4EB84CE-4718-41B0-B523-EE432155260B}" destId="{7ACA6025-821A-4155-B9DA-10631212B2A6}" srcOrd="0" destOrd="2" presId="urn:microsoft.com/office/officeart/2005/8/layout/hList1"/>
    <dgm:cxn modelId="{16FACBC7-72C0-4FB9-92ED-01E4BF607800}" type="presOf" srcId="{35B8103C-0E06-4DAC-912F-7CB5D1D38F7E}" destId="{9956C31D-CCEC-4750-86A7-11864454D4C0}" srcOrd="0" destOrd="2" presId="urn:microsoft.com/office/officeart/2005/8/layout/hList1"/>
    <dgm:cxn modelId="{CD6FCFC9-7EC6-423D-99CD-A9E0E61DC8D4}" srcId="{7CB07C42-E2E4-471E-BE55-D28FD5B54FFE}" destId="{94A3AF17-E93D-4BC8-9910-C435CFEAA5F6}" srcOrd="3" destOrd="0" parTransId="{DB1ED899-36AA-47E9-8CBA-2F1B25B9C34F}" sibTransId="{EB8F502E-B72E-4148-85E1-4A605E444D52}"/>
    <dgm:cxn modelId="{07B75BD0-21E8-4FF8-9295-C55B213112CB}" srcId="{732D6F12-692D-4382-A3C3-1208DE406CD4}" destId="{35B8103C-0E06-4DAC-912F-7CB5D1D38F7E}" srcOrd="2" destOrd="0" parTransId="{B6BF4AE7-E178-43E5-824A-322E5796E408}" sibTransId="{BD7EB43C-A05E-4D53-8B6F-EA475B8BB9B0}"/>
    <dgm:cxn modelId="{DC1B31D3-133F-4404-9FAD-19BBAA603224}" type="presOf" srcId="{7CB07C42-E2E4-471E-BE55-D28FD5B54FFE}" destId="{47999DD1-81B9-4262-B385-64C855A421CE}" srcOrd="0" destOrd="0" presId="urn:microsoft.com/office/officeart/2005/8/layout/hList1"/>
    <dgm:cxn modelId="{83AFA9DE-D8BC-4AAA-8A01-CDBA028BBF68}" srcId="{7CB07C42-E2E4-471E-BE55-D28FD5B54FFE}" destId="{0B5B9AA1-538D-447C-A68D-54B2489C2E10}" srcOrd="0" destOrd="0" parTransId="{EDFA47D7-1878-4DF8-9048-A83DAE02C6C9}" sibTransId="{DB8ED418-2A24-47CA-92A1-B1DC893F0E1D}"/>
    <dgm:cxn modelId="{A304ABED-6A07-477E-891B-2231CAD67A15}" type="presOf" srcId="{95103EE7-1661-456D-B4DF-DA88104FB23F}" destId="{0FD3D5DD-EEE3-46A5-9A78-99415A0B7EDB}" srcOrd="0" destOrd="0" presId="urn:microsoft.com/office/officeart/2005/8/layout/hList1"/>
    <dgm:cxn modelId="{2C22B7ED-F4BD-4AFA-BF15-841704B8D0BB}" srcId="{A598F820-47B9-4EC4-BB1B-4CC042E92BE2}" destId="{7CB07C42-E2E4-471E-BE55-D28FD5B54FFE}" srcOrd="0" destOrd="0" parTransId="{EC37DEDD-5184-44DC-BBC5-CFE78BDE0876}" sibTransId="{ABE3BB0B-A460-4F29-A07D-61B2068C1612}"/>
    <dgm:cxn modelId="{F23FEFE6-4C03-433A-A22B-E7B9FA797C8F}" type="presParOf" srcId="{58B829A0-40DB-4C41-9286-85161ADE422A}" destId="{9EBF89C4-5062-46D3-A98E-A14B1563953D}" srcOrd="0" destOrd="0" presId="urn:microsoft.com/office/officeart/2005/8/layout/hList1"/>
    <dgm:cxn modelId="{CF038B6E-ABE2-4A38-9E6E-9464352DB078}" type="presParOf" srcId="{9EBF89C4-5062-46D3-A98E-A14B1563953D}" destId="{47999DD1-81B9-4262-B385-64C855A421CE}" srcOrd="0" destOrd="0" presId="urn:microsoft.com/office/officeart/2005/8/layout/hList1"/>
    <dgm:cxn modelId="{B30DF8D1-24C2-4CD8-8717-C133E5D9D5A7}" type="presParOf" srcId="{9EBF89C4-5062-46D3-A98E-A14B1563953D}" destId="{273222A4-1649-4F7A-A783-5E61EBCB0579}" srcOrd="1" destOrd="0" presId="urn:microsoft.com/office/officeart/2005/8/layout/hList1"/>
    <dgm:cxn modelId="{9362DD95-1127-4714-B2ED-5215F0627AA4}" type="presParOf" srcId="{58B829A0-40DB-4C41-9286-85161ADE422A}" destId="{18C44EC4-A777-42DE-A236-E49E3C0B50FF}" srcOrd="1" destOrd="0" presId="urn:microsoft.com/office/officeart/2005/8/layout/hList1"/>
    <dgm:cxn modelId="{390654BE-9D32-4807-93AF-0CE56C5B544B}" type="presParOf" srcId="{58B829A0-40DB-4C41-9286-85161ADE422A}" destId="{E182463C-1127-4D8C-BD6F-02A4D765CB99}" srcOrd="2" destOrd="0" presId="urn:microsoft.com/office/officeart/2005/8/layout/hList1"/>
    <dgm:cxn modelId="{D21F0137-5E3A-435D-B3D1-49E3481EF235}" type="presParOf" srcId="{E182463C-1127-4D8C-BD6F-02A4D765CB99}" destId="{0FD3D5DD-EEE3-46A5-9A78-99415A0B7EDB}" srcOrd="0" destOrd="0" presId="urn:microsoft.com/office/officeart/2005/8/layout/hList1"/>
    <dgm:cxn modelId="{67E6AAA0-22FA-402A-B47A-F7B4727A38A4}" type="presParOf" srcId="{E182463C-1127-4D8C-BD6F-02A4D765CB99}" destId="{7ACA6025-821A-4155-B9DA-10631212B2A6}" srcOrd="1" destOrd="0" presId="urn:microsoft.com/office/officeart/2005/8/layout/hList1"/>
    <dgm:cxn modelId="{8A05154A-A7ED-4E71-BB16-6DE80EDA593F}" type="presParOf" srcId="{58B829A0-40DB-4C41-9286-85161ADE422A}" destId="{01FBCB9E-8152-4D75-9FC5-D8A39A8AA1CF}" srcOrd="3" destOrd="0" presId="urn:microsoft.com/office/officeart/2005/8/layout/hList1"/>
    <dgm:cxn modelId="{EB4BCAE9-ED2B-4D45-A5D8-C2C1EDAFA0A5}" type="presParOf" srcId="{58B829A0-40DB-4C41-9286-85161ADE422A}" destId="{D8B256CF-5034-4F5D-A455-62B7566665CA}" srcOrd="4" destOrd="0" presId="urn:microsoft.com/office/officeart/2005/8/layout/hList1"/>
    <dgm:cxn modelId="{ACD729AD-2199-4F32-9B4D-28F67EAD31C0}" type="presParOf" srcId="{D8B256CF-5034-4F5D-A455-62B7566665CA}" destId="{55323909-053A-44C1-A992-F98B179BF855}" srcOrd="0" destOrd="0" presId="urn:microsoft.com/office/officeart/2005/8/layout/hList1"/>
    <dgm:cxn modelId="{DF338A76-EF6B-4D6C-A877-635303F91129}" type="presParOf" srcId="{D8B256CF-5034-4F5D-A455-62B7566665CA}" destId="{9956C31D-CCEC-4750-86A7-11864454D4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98F820-47B9-4EC4-BB1B-4CC042E92BE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7CB07C42-E2E4-471E-BE55-D28FD5B54FFE}">
      <dgm:prSet phldrT="[Text]" custT="1"/>
      <dgm:spPr/>
      <dgm:t>
        <a:bodyPr/>
        <a:lstStyle/>
        <a:p>
          <a:r>
            <a:rPr lang="en-US" sz="6000" dirty="0"/>
            <a:t>39.5K</a:t>
          </a:r>
          <a:endParaRPr lang="en-US" sz="3100" dirty="0"/>
        </a:p>
      </dgm:t>
    </dgm:pt>
    <dgm:pt modelId="{EC37DEDD-5184-44DC-BBC5-CFE78BDE0876}" type="parTrans" cxnId="{2C22B7ED-F4BD-4AFA-BF15-841704B8D0BB}">
      <dgm:prSet/>
      <dgm:spPr/>
      <dgm:t>
        <a:bodyPr/>
        <a:lstStyle/>
        <a:p>
          <a:endParaRPr lang="en-US"/>
        </a:p>
      </dgm:t>
    </dgm:pt>
    <dgm:pt modelId="{ABE3BB0B-A460-4F29-A07D-61B2068C1612}" type="sibTrans" cxnId="{2C22B7ED-F4BD-4AFA-BF15-841704B8D0BB}">
      <dgm:prSet/>
      <dgm:spPr/>
      <dgm:t>
        <a:bodyPr/>
        <a:lstStyle/>
        <a:p>
          <a:endParaRPr lang="en-US"/>
        </a:p>
      </dgm:t>
    </dgm:pt>
    <dgm:pt modelId="{95103EE7-1661-456D-B4DF-DA88104FB23F}">
      <dgm:prSet phldrT="[Text]" custT="1"/>
      <dgm:spPr/>
      <dgm:t>
        <a:bodyPr/>
        <a:lstStyle/>
        <a:p>
          <a:r>
            <a:rPr lang="en-US" sz="6000" dirty="0"/>
            <a:t>11/20</a:t>
          </a:r>
        </a:p>
      </dgm:t>
    </dgm:pt>
    <dgm:pt modelId="{D9D62F77-C371-4E41-94B6-7FFCCB49683E}" type="parTrans" cxnId="{77C73528-9CC9-4456-A44E-FE879E9752D7}">
      <dgm:prSet/>
      <dgm:spPr/>
      <dgm:t>
        <a:bodyPr/>
        <a:lstStyle/>
        <a:p>
          <a:endParaRPr lang="en-US"/>
        </a:p>
      </dgm:t>
    </dgm:pt>
    <dgm:pt modelId="{E815587E-6D7E-4EC5-A60C-A3BE79C9E133}" type="sibTrans" cxnId="{77C73528-9CC9-4456-A44E-FE879E9752D7}">
      <dgm:prSet/>
      <dgm:spPr/>
      <dgm:t>
        <a:bodyPr/>
        <a:lstStyle/>
        <a:p>
          <a:endParaRPr lang="en-US"/>
        </a:p>
      </dgm:t>
    </dgm:pt>
    <dgm:pt modelId="{732D6F12-692D-4382-A3C3-1208DE406CD4}">
      <dgm:prSet phldrT="[Text]" custT="1"/>
      <dgm:spPr/>
      <dgm:t>
        <a:bodyPr/>
        <a:lstStyle/>
        <a:p>
          <a:r>
            <a:rPr lang="en-US" sz="6000" dirty="0"/>
            <a:t>41</a:t>
          </a:r>
        </a:p>
      </dgm:t>
    </dgm:pt>
    <dgm:pt modelId="{0B37EC7B-7A4C-4CB5-BBCD-8869ED69070F}" type="parTrans" cxnId="{4D99BBAC-199B-4830-A20D-A4FF20F85AE8}">
      <dgm:prSet/>
      <dgm:spPr/>
      <dgm:t>
        <a:bodyPr/>
        <a:lstStyle/>
        <a:p>
          <a:endParaRPr lang="en-US"/>
        </a:p>
      </dgm:t>
    </dgm:pt>
    <dgm:pt modelId="{A007A32B-7DE3-4CF8-A246-089DB1FCDB1B}" type="sibTrans" cxnId="{4D99BBAC-199B-4830-A20D-A4FF20F85AE8}">
      <dgm:prSet/>
      <dgm:spPr/>
      <dgm:t>
        <a:bodyPr/>
        <a:lstStyle/>
        <a:p>
          <a:endParaRPr lang="en-US"/>
        </a:p>
      </dgm:t>
    </dgm:pt>
    <dgm:pt modelId="{0B5B9AA1-538D-447C-A68D-54B2489C2E10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pageviews of</a:t>
          </a:r>
        </a:p>
      </dgm:t>
    </dgm:pt>
    <dgm:pt modelId="{EDFA47D7-1878-4DF8-9048-A83DAE02C6C9}" type="parTrans" cxnId="{83AFA9DE-D8BC-4AAA-8A01-CDBA028BBF68}">
      <dgm:prSet/>
      <dgm:spPr/>
      <dgm:t>
        <a:bodyPr/>
        <a:lstStyle/>
        <a:p>
          <a:endParaRPr lang="en-US"/>
        </a:p>
      </dgm:t>
    </dgm:pt>
    <dgm:pt modelId="{DB8ED418-2A24-47CA-92A1-B1DC893F0E1D}" type="sibTrans" cxnId="{83AFA9DE-D8BC-4AAA-8A01-CDBA028BBF68}">
      <dgm:prSet/>
      <dgm:spPr/>
      <dgm:t>
        <a:bodyPr/>
        <a:lstStyle/>
        <a:p>
          <a:endParaRPr lang="en-US"/>
        </a:p>
      </dgm:t>
    </dgm:pt>
    <dgm:pt modelId="{3EA27052-827D-44C0-8676-05CE75FDD075}">
      <dgm:prSet/>
      <dgm:spPr/>
      <dgm:t>
        <a:bodyPr/>
        <a:lstStyle/>
        <a:p>
          <a:pPr algn="ctr">
            <a:buNone/>
          </a:pPr>
          <a:r>
            <a:rPr lang="en-US" dirty="0"/>
            <a:t>Last major</a:t>
          </a:r>
        </a:p>
      </dgm:t>
    </dgm:pt>
    <dgm:pt modelId="{89A4DB8A-C839-4894-864E-65C14A972E81}" type="parTrans" cxnId="{7ACBCCA9-012C-4DB4-BEFD-2EF179434A9A}">
      <dgm:prSet/>
      <dgm:spPr/>
      <dgm:t>
        <a:bodyPr/>
        <a:lstStyle/>
        <a:p>
          <a:endParaRPr lang="en-US"/>
        </a:p>
      </dgm:t>
    </dgm:pt>
    <dgm:pt modelId="{AA4E3596-6FA4-4BAF-9C64-0E1C4FA69802}" type="sibTrans" cxnId="{7ACBCCA9-012C-4DB4-BEFD-2EF179434A9A}">
      <dgm:prSet/>
      <dgm:spPr/>
      <dgm:t>
        <a:bodyPr/>
        <a:lstStyle/>
        <a:p>
          <a:endParaRPr lang="en-US"/>
        </a:p>
      </dgm:t>
    </dgm:pt>
    <dgm:pt modelId="{EF309EFB-EF3D-4BF6-A0C5-B1BDF8112029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Announcements</a:t>
          </a:r>
        </a:p>
      </dgm:t>
    </dgm:pt>
    <dgm:pt modelId="{600F0DA4-7CAB-475E-BB9A-1F849C319C49}" type="parTrans" cxnId="{FEDE6AC4-061C-4AE9-85AF-7B392E1B3C00}">
      <dgm:prSet/>
      <dgm:spPr/>
      <dgm:t>
        <a:bodyPr/>
        <a:lstStyle/>
        <a:p>
          <a:endParaRPr lang="en-US"/>
        </a:p>
      </dgm:t>
    </dgm:pt>
    <dgm:pt modelId="{F73F4F06-875E-47A4-8939-D0B68FA4A9CF}" type="sibTrans" cxnId="{FEDE6AC4-061C-4AE9-85AF-7B392E1B3C00}">
      <dgm:prSet/>
      <dgm:spPr/>
      <dgm:t>
        <a:bodyPr/>
        <a:lstStyle/>
        <a:p>
          <a:endParaRPr lang="en-US"/>
        </a:p>
      </dgm:t>
    </dgm:pt>
    <dgm:pt modelId="{8F31FBE0-C308-4734-A66B-99DDF71EE0B8}">
      <dgm:prSet/>
      <dgm:spPr/>
      <dgm:t>
        <a:bodyPr/>
        <a:lstStyle/>
        <a:p>
          <a:pPr algn="ctr">
            <a:buNone/>
          </a:pPr>
          <a:r>
            <a:rPr lang="en-US" dirty="0"/>
            <a:t>student</a:t>
          </a:r>
        </a:p>
      </dgm:t>
    </dgm:pt>
    <dgm:pt modelId="{4F4B46EE-ED96-40A1-925F-79F58F0E0D33}" type="parTrans" cxnId="{F2A71831-DB7D-491C-BCF0-20EFB743A659}">
      <dgm:prSet/>
      <dgm:spPr/>
      <dgm:t>
        <a:bodyPr/>
        <a:lstStyle/>
        <a:p>
          <a:endParaRPr lang="en-US"/>
        </a:p>
      </dgm:t>
    </dgm:pt>
    <dgm:pt modelId="{0EC16E27-1C50-42AC-AEF6-2B30C690F09C}" type="sibTrans" cxnId="{F2A71831-DB7D-491C-BCF0-20EFB743A659}">
      <dgm:prSet/>
      <dgm:spPr/>
      <dgm:t>
        <a:bodyPr/>
        <a:lstStyle/>
        <a:p>
          <a:endParaRPr lang="en-US"/>
        </a:p>
      </dgm:t>
    </dgm:pt>
    <dgm:pt modelId="{B0A27262-4921-40BC-AA99-6E622967F629}">
      <dgm:prSet/>
      <dgm:spPr/>
      <dgm:t>
        <a:bodyPr/>
        <a:lstStyle/>
        <a:p>
          <a:pPr algn="ctr">
            <a:buNone/>
          </a:pPr>
          <a:r>
            <a:rPr lang="en-US" dirty="0"/>
            <a:t>engagement</a:t>
          </a:r>
        </a:p>
      </dgm:t>
    </dgm:pt>
    <dgm:pt modelId="{2B1714A4-BDF2-4196-A592-347C1F4B2CD3}" type="parTrans" cxnId="{A74E6E1C-5C71-4457-A919-1887CA94670F}">
      <dgm:prSet/>
      <dgm:spPr/>
      <dgm:t>
        <a:bodyPr/>
        <a:lstStyle/>
        <a:p>
          <a:endParaRPr lang="en-US"/>
        </a:p>
      </dgm:t>
    </dgm:pt>
    <dgm:pt modelId="{1D320460-1D98-45D9-9A56-40A96A025594}" type="sibTrans" cxnId="{A74E6E1C-5C71-4457-A919-1887CA94670F}">
      <dgm:prSet/>
      <dgm:spPr/>
      <dgm:t>
        <a:bodyPr/>
        <a:lstStyle/>
        <a:p>
          <a:endParaRPr lang="en-US"/>
        </a:p>
      </dgm:t>
    </dgm:pt>
    <dgm:pt modelId="{DD130708-938F-4306-B224-C5E63CCDF29E}">
      <dgm:prSet/>
      <dgm:spPr/>
      <dgm:t>
        <a:bodyPr/>
        <a:lstStyle/>
        <a:p>
          <a:pPr algn="ctr">
            <a:buNone/>
          </a:pPr>
          <a:r>
            <a:rPr lang="en-US" dirty="0"/>
            <a:t>with course</a:t>
          </a:r>
        </a:p>
      </dgm:t>
    </dgm:pt>
    <dgm:pt modelId="{08A2C794-3BB8-4ACB-9AC9-369C2BC1850B}" type="parTrans" cxnId="{7458F005-0F10-492D-8305-A104328C817B}">
      <dgm:prSet/>
      <dgm:spPr/>
      <dgm:t>
        <a:bodyPr/>
        <a:lstStyle/>
        <a:p>
          <a:endParaRPr lang="en-US"/>
        </a:p>
      </dgm:t>
    </dgm:pt>
    <dgm:pt modelId="{B309E49C-168C-443F-8FCB-AE8BF273D418}" type="sibTrans" cxnId="{7458F005-0F10-492D-8305-A104328C817B}">
      <dgm:prSet/>
      <dgm:spPr/>
      <dgm:t>
        <a:bodyPr/>
        <a:lstStyle/>
        <a:p>
          <a:endParaRPr lang="en-US"/>
        </a:p>
      </dgm:t>
    </dgm:pt>
    <dgm:pt modelId="{69820D66-02EF-46BE-8C24-4AC7182A7C15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Quick Question</a:t>
          </a:r>
        </a:p>
      </dgm:t>
    </dgm:pt>
    <dgm:pt modelId="{CD95ACB7-B65C-43A2-BA7A-1574CB2F4069}" type="parTrans" cxnId="{32DFC2AE-4438-4567-B345-CBCA0E35EE08}">
      <dgm:prSet/>
      <dgm:spPr/>
      <dgm:t>
        <a:bodyPr/>
        <a:lstStyle/>
        <a:p>
          <a:endParaRPr lang="en-US"/>
        </a:p>
      </dgm:t>
    </dgm:pt>
    <dgm:pt modelId="{BF2F0D5D-8A46-4B23-A405-AA26C264D7FF}" type="sibTrans" cxnId="{32DFC2AE-4438-4567-B345-CBCA0E35EE08}">
      <dgm:prSet/>
      <dgm:spPr/>
      <dgm:t>
        <a:bodyPr/>
        <a:lstStyle/>
        <a:p>
          <a:endParaRPr lang="en-US"/>
        </a:p>
      </dgm:t>
    </dgm:pt>
    <dgm:pt modelId="{6C0A3B3B-A87E-4F2C-A618-FBC2595778CD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Advising</a:t>
          </a:r>
        </a:p>
      </dgm:t>
    </dgm:pt>
    <dgm:pt modelId="{FF1124BC-B22D-48B1-9704-6AC4BB701422}" type="parTrans" cxnId="{46DEEBBB-0CA7-4D01-9D87-9304344D5524}">
      <dgm:prSet/>
      <dgm:spPr/>
      <dgm:t>
        <a:bodyPr/>
        <a:lstStyle/>
        <a:p>
          <a:endParaRPr lang="en-US"/>
        </a:p>
      </dgm:t>
    </dgm:pt>
    <dgm:pt modelId="{EBACC80F-15AC-4A52-9B30-5F6FAC6418A9}" type="sibTrans" cxnId="{46DEEBBB-0CA7-4D01-9D87-9304344D5524}">
      <dgm:prSet/>
      <dgm:spPr/>
      <dgm:t>
        <a:bodyPr/>
        <a:lstStyle/>
        <a:p>
          <a:endParaRPr lang="en-US"/>
        </a:p>
      </dgm:t>
    </dgm:pt>
    <dgm:pt modelId="{19531589-6188-45E3-BBEC-0A3D02E9A96F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information</a:t>
          </a:r>
        </a:p>
      </dgm:t>
    </dgm:pt>
    <dgm:pt modelId="{E36B755B-FAE8-45EB-8559-AD37BCE33041}" type="parTrans" cxnId="{CCF88FD2-7268-4A36-97DB-A2CF220B6230}">
      <dgm:prSet/>
      <dgm:spPr/>
      <dgm:t>
        <a:bodyPr/>
        <a:lstStyle/>
        <a:p>
          <a:endParaRPr lang="en-US"/>
        </a:p>
      </dgm:t>
    </dgm:pt>
    <dgm:pt modelId="{1FD4C363-C035-48DA-8598-DE8A3723404A}" type="sibTrans" cxnId="{CCF88FD2-7268-4A36-97DB-A2CF220B6230}">
      <dgm:prSet/>
      <dgm:spPr/>
      <dgm:t>
        <a:bodyPr/>
        <a:lstStyle/>
        <a:p>
          <a:endParaRPr lang="en-US"/>
        </a:p>
      </dgm:t>
    </dgm:pt>
    <dgm:pt modelId="{25280925-B993-4F1B-BFED-04601B52341C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since summer</a:t>
          </a:r>
        </a:p>
      </dgm:t>
    </dgm:pt>
    <dgm:pt modelId="{56636D8D-8C37-4E3D-A573-F1DA4E807B93}" type="parTrans" cxnId="{06A7F76A-B29A-4446-BF84-0A27BABD0423}">
      <dgm:prSet/>
      <dgm:spPr/>
      <dgm:t>
        <a:bodyPr/>
        <a:lstStyle/>
        <a:p>
          <a:endParaRPr lang="en-US"/>
        </a:p>
      </dgm:t>
    </dgm:pt>
    <dgm:pt modelId="{86C98524-2578-4358-A72D-973D7253E911}" type="sibTrans" cxnId="{06A7F76A-B29A-4446-BF84-0A27BABD0423}">
      <dgm:prSet/>
      <dgm:spPr/>
      <dgm:t>
        <a:bodyPr/>
        <a:lstStyle/>
        <a:p>
          <a:endParaRPr lang="en-US"/>
        </a:p>
      </dgm:t>
    </dgm:pt>
    <dgm:pt modelId="{83637083-9E90-4AC2-8426-3A15A5842C9F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2020</a:t>
          </a:r>
        </a:p>
      </dgm:t>
    </dgm:pt>
    <dgm:pt modelId="{DB4FB94F-EEFE-45AE-9628-DF67C549D101}" type="parTrans" cxnId="{3783CB6E-F76B-4EEF-AE35-C5B61B191FD8}">
      <dgm:prSet/>
      <dgm:spPr/>
      <dgm:t>
        <a:bodyPr/>
        <a:lstStyle/>
        <a:p>
          <a:endParaRPr lang="en-US"/>
        </a:p>
      </dgm:t>
    </dgm:pt>
    <dgm:pt modelId="{B1F55EED-5506-4DB9-8342-AB8966263FB3}" type="sibTrans" cxnId="{3783CB6E-F76B-4EEF-AE35-C5B61B191FD8}">
      <dgm:prSet/>
      <dgm:spPr/>
      <dgm:t>
        <a:bodyPr/>
        <a:lstStyle/>
        <a:p>
          <a:endParaRPr lang="en-US"/>
        </a:p>
      </dgm:t>
    </dgm:pt>
    <dgm:pt modelId="{58B829A0-40DB-4C41-9286-85161ADE422A}" type="pres">
      <dgm:prSet presAssocID="{A598F820-47B9-4EC4-BB1B-4CC042E92BE2}" presName="Name0" presStyleCnt="0">
        <dgm:presLayoutVars>
          <dgm:dir/>
          <dgm:animLvl val="lvl"/>
          <dgm:resizeHandles val="exact"/>
        </dgm:presLayoutVars>
      </dgm:prSet>
      <dgm:spPr/>
    </dgm:pt>
    <dgm:pt modelId="{9EBF89C4-5062-46D3-A98E-A14B1563953D}" type="pres">
      <dgm:prSet presAssocID="{7CB07C42-E2E4-471E-BE55-D28FD5B54FFE}" presName="composite" presStyleCnt="0"/>
      <dgm:spPr/>
    </dgm:pt>
    <dgm:pt modelId="{47999DD1-81B9-4262-B385-64C855A421CE}" type="pres">
      <dgm:prSet presAssocID="{7CB07C42-E2E4-471E-BE55-D28FD5B54F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73222A4-1649-4F7A-A783-5E61EBCB0579}" type="pres">
      <dgm:prSet presAssocID="{7CB07C42-E2E4-471E-BE55-D28FD5B54FFE}" presName="desTx" presStyleLbl="alignAccFollowNode1" presStyleIdx="0" presStyleCnt="3">
        <dgm:presLayoutVars>
          <dgm:bulletEnabled val="1"/>
        </dgm:presLayoutVars>
      </dgm:prSet>
      <dgm:spPr/>
    </dgm:pt>
    <dgm:pt modelId="{18C44EC4-A777-42DE-A236-E49E3C0B50FF}" type="pres">
      <dgm:prSet presAssocID="{ABE3BB0B-A460-4F29-A07D-61B2068C1612}" presName="space" presStyleCnt="0"/>
      <dgm:spPr/>
    </dgm:pt>
    <dgm:pt modelId="{E182463C-1127-4D8C-BD6F-02A4D765CB99}" type="pres">
      <dgm:prSet presAssocID="{95103EE7-1661-456D-B4DF-DA88104FB23F}" presName="composite" presStyleCnt="0"/>
      <dgm:spPr/>
    </dgm:pt>
    <dgm:pt modelId="{0FD3D5DD-EEE3-46A5-9A78-99415A0B7EDB}" type="pres">
      <dgm:prSet presAssocID="{95103EE7-1661-456D-B4DF-DA88104FB23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ACA6025-821A-4155-B9DA-10631212B2A6}" type="pres">
      <dgm:prSet presAssocID="{95103EE7-1661-456D-B4DF-DA88104FB23F}" presName="desTx" presStyleLbl="alignAccFollowNode1" presStyleIdx="1" presStyleCnt="3">
        <dgm:presLayoutVars>
          <dgm:bulletEnabled val="1"/>
        </dgm:presLayoutVars>
      </dgm:prSet>
      <dgm:spPr/>
    </dgm:pt>
    <dgm:pt modelId="{01FBCB9E-8152-4D75-9FC5-D8A39A8AA1CF}" type="pres">
      <dgm:prSet presAssocID="{E815587E-6D7E-4EC5-A60C-A3BE79C9E133}" presName="space" presStyleCnt="0"/>
      <dgm:spPr/>
    </dgm:pt>
    <dgm:pt modelId="{D8B256CF-5034-4F5D-A455-62B7566665CA}" type="pres">
      <dgm:prSet presAssocID="{732D6F12-692D-4382-A3C3-1208DE406CD4}" presName="composite" presStyleCnt="0"/>
      <dgm:spPr/>
    </dgm:pt>
    <dgm:pt modelId="{55323909-053A-44C1-A992-F98B179BF855}" type="pres">
      <dgm:prSet presAssocID="{732D6F12-692D-4382-A3C3-1208DE406C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956C31D-CCEC-4750-86A7-11864454D4C0}" type="pres">
      <dgm:prSet presAssocID="{732D6F12-692D-4382-A3C3-1208DE406CD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458F005-0F10-492D-8305-A104328C817B}" srcId="{95103EE7-1661-456D-B4DF-DA88104FB23F}" destId="{DD130708-938F-4306-B224-C5E63CCDF29E}" srcOrd="3" destOrd="0" parTransId="{08A2C794-3BB8-4ACB-9AC9-369C2BC1850B}" sibTransId="{B309E49C-168C-443F-8FCB-AE8BF273D418}"/>
    <dgm:cxn modelId="{8D225807-710A-4497-9724-A27842E2B6A5}" type="presOf" srcId="{3EA27052-827D-44C0-8676-05CE75FDD075}" destId="{7ACA6025-821A-4155-B9DA-10631212B2A6}" srcOrd="0" destOrd="0" presId="urn:microsoft.com/office/officeart/2005/8/layout/hList1"/>
    <dgm:cxn modelId="{581AFE0A-72FD-4F58-B7FC-7358FF672188}" type="presOf" srcId="{A598F820-47B9-4EC4-BB1B-4CC042E92BE2}" destId="{58B829A0-40DB-4C41-9286-85161ADE422A}" srcOrd="0" destOrd="0" presId="urn:microsoft.com/office/officeart/2005/8/layout/hList1"/>
    <dgm:cxn modelId="{A74E6E1C-5C71-4457-A919-1887CA94670F}" srcId="{95103EE7-1661-456D-B4DF-DA88104FB23F}" destId="{B0A27262-4921-40BC-AA99-6E622967F629}" srcOrd="2" destOrd="0" parTransId="{2B1714A4-BDF2-4196-A592-347C1F4B2CD3}" sibTransId="{1D320460-1D98-45D9-9A56-40A96A025594}"/>
    <dgm:cxn modelId="{6DC48520-730F-4F2D-B50C-9992C1F39E9C}" type="presOf" srcId="{EF309EFB-EF3D-4BF6-A0C5-B1BDF8112029}" destId="{9956C31D-CCEC-4750-86A7-11864454D4C0}" srcOrd="0" destOrd="0" presId="urn:microsoft.com/office/officeart/2005/8/layout/hList1"/>
    <dgm:cxn modelId="{77C73528-9CC9-4456-A44E-FE879E9752D7}" srcId="{A598F820-47B9-4EC4-BB1B-4CC042E92BE2}" destId="{95103EE7-1661-456D-B4DF-DA88104FB23F}" srcOrd="1" destOrd="0" parTransId="{D9D62F77-C371-4E41-94B6-7FFCCB49683E}" sibTransId="{E815587E-6D7E-4EC5-A60C-A3BE79C9E133}"/>
    <dgm:cxn modelId="{F2A71831-DB7D-491C-BCF0-20EFB743A659}" srcId="{95103EE7-1661-456D-B4DF-DA88104FB23F}" destId="{8F31FBE0-C308-4734-A66B-99DDF71EE0B8}" srcOrd="1" destOrd="0" parTransId="{4F4B46EE-ED96-40A1-925F-79F58F0E0D33}" sibTransId="{0EC16E27-1C50-42AC-AEF6-2B30C690F09C}"/>
    <dgm:cxn modelId="{817D6A5D-A454-481B-BB27-402B6131D0A7}" type="presOf" srcId="{25280925-B993-4F1B-BFED-04601B52341C}" destId="{9956C31D-CCEC-4750-86A7-11864454D4C0}" srcOrd="0" destOrd="1" presId="urn:microsoft.com/office/officeart/2005/8/layout/hList1"/>
    <dgm:cxn modelId="{06A7F76A-B29A-4446-BF84-0A27BABD0423}" srcId="{732D6F12-692D-4382-A3C3-1208DE406CD4}" destId="{25280925-B993-4F1B-BFED-04601B52341C}" srcOrd="1" destOrd="0" parTransId="{56636D8D-8C37-4E3D-A573-F1DA4E807B93}" sibTransId="{86C98524-2578-4358-A72D-973D7253E911}"/>
    <dgm:cxn modelId="{3783CB6E-F76B-4EEF-AE35-C5B61B191FD8}" srcId="{732D6F12-692D-4382-A3C3-1208DE406CD4}" destId="{83637083-9E90-4AC2-8426-3A15A5842C9F}" srcOrd="2" destOrd="0" parTransId="{DB4FB94F-EEFE-45AE-9628-DF67C549D101}" sibTransId="{B1F55EED-5506-4DB9-8342-AB8966263FB3}"/>
    <dgm:cxn modelId="{5369656F-F501-4F06-9CBC-D1D669FB35B6}" type="presOf" srcId="{732D6F12-692D-4382-A3C3-1208DE406CD4}" destId="{55323909-053A-44C1-A992-F98B179BF855}" srcOrd="0" destOrd="0" presId="urn:microsoft.com/office/officeart/2005/8/layout/hList1"/>
    <dgm:cxn modelId="{90B50C71-31B4-45F7-A3C0-9903A37DA3C2}" type="presOf" srcId="{0B5B9AA1-538D-447C-A68D-54B2489C2E10}" destId="{273222A4-1649-4F7A-A783-5E61EBCB0579}" srcOrd="0" destOrd="0" presId="urn:microsoft.com/office/officeart/2005/8/layout/hList1"/>
    <dgm:cxn modelId="{E9702386-B834-48F0-A2E9-D289C7B08154}" type="presOf" srcId="{8F31FBE0-C308-4734-A66B-99DDF71EE0B8}" destId="{7ACA6025-821A-4155-B9DA-10631212B2A6}" srcOrd="0" destOrd="1" presId="urn:microsoft.com/office/officeart/2005/8/layout/hList1"/>
    <dgm:cxn modelId="{48B5638F-3E44-4452-A517-0F8003E8BA94}" type="presOf" srcId="{69820D66-02EF-46BE-8C24-4AC7182A7C15}" destId="{273222A4-1649-4F7A-A783-5E61EBCB0579}" srcOrd="0" destOrd="1" presId="urn:microsoft.com/office/officeart/2005/8/layout/hList1"/>
    <dgm:cxn modelId="{FB3EE097-B87E-4B6F-9BDF-3D169F966E01}" type="presOf" srcId="{19531589-6188-45E3-BBEC-0A3D02E9A96F}" destId="{273222A4-1649-4F7A-A783-5E61EBCB0579}" srcOrd="0" destOrd="3" presId="urn:microsoft.com/office/officeart/2005/8/layout/hList1"/>
    <dgm:cxn modelId="{7ACBCCA9-012C-4DB4-BEFD-2EF179434A9A}" srcId="{95103EE7-1661-456D-B4DF-DA88104FB23F}" destId="{3EA27052-827D-44C0-8676-05CE75FDD075}" srcOrd="0" destOrd="0" parTransId="{89A4DB8A-C839-4894-864E-65C14A972E81}" sibTransId="{AA4E3596-6FA4-4BAF-9C64-0E1C4FA69802}"/>
    <dgm:cxn modelId="{A1B66EAC-DA6D-4E55-AA88-D8F95920DED2}" type="presOf" srcId="{B0A27262-4921-40BC-AA99-6E622967F629}" destId="{7ACA6025-821A-4155-B9DA-10631212B2A6}" srcOrd="0" destOrd="2" presId="urn:microsoft.com/office/officeart/2005/8/layout/hList1"/>
    <dgm:cxn modelId="{4D99BBAC-199B-4830-A20D-A4FF20F85AE8}" srcId="{A598F820-47B9-4EC4-BB1B-4CC042E92BE2}" destId="{732D6F12-692D-4382-A3C3-1208DE406CD4}" srcOrd="2" destOrd="0" parTransId="{0B37EC7B-7A4C-4CB5-BBCD-8869ED69070F}" sibTransId="{A007A32B-7DE3-4CF8-A246-089DB1FCDB1B}"/>
    <dgm:cxn modelId="{32DFC2AE-4438-4567-B345-CBCA0E35EE08}" srcId="{7CB07C42-E2E4-471E-BE55-D28FD5B54FFE}" destId="{69820D66-02EF-46BE-8C24-4AC7182A7C15}" srcOrd="1" destOrd="0" parTransId="{CD95ACB7-B65C-43A2-BA7A-1574CB2F4069}" sibTransId="{BF2F0D5D-8A46-4B23-A405-AA26C264D7FF}"/>
    <dgm:cxn modelId="{1CC779AF-81C3-4AD5-B0F6-D27CF64390C2}" type="presOf" srcId="{83637083-9E90-4AC2-8426-3A15A5842C9F}" destId="{9956C31D-CCEC-4750-86A7-11864454D4C0}" srcOrd="0" destOrd="2" presId="urn:microsoft.com/office/officeart/2005/8/layout/hList1"/>
    <dgm:cxn modelId="{46DEEBBB-0CA7-4D01-9D87-9304344D5524}" srcId="{7CB07C42-E2E4-471E-BE55-D28FD5B54FFE}" destId="{6C0A3B3B-A87E-4F2C-A618-FBC2595778CD}" srcOrd="2" destOrd="0" parTransId="{FF1124BC-B22D-48B1-9704-6AC4BB701422}" sibTransId="{EBACC80F-15AC-4A52-9B30-5F6FAC6418A9}"/>
    <dgm:cxn modelId="{EA1107C2-3B98-4AC8-A8D2-0FEA536E3B29}" type="presOf" srcId="{6C0A3B3B-A87E-4F2C-A618-FBC2595778CD}" destId="{273222A4-1649-4F7A-A783-5E61EBCB0579}" srcOrd="0" destOrd="2" presId="urn:microsoft.com/office/officeart/2005/8/layout/hList1"/>
    <dgm:cxn modelId="{FEDE6AC4-061C-4AE9-85AF-7B392E1B3C00}" srcId="{732D6F12-692D-4382-A3C3-1208DE406CD4}" destId="{EF309EFB-EF3D-4BF6-A0C5-B1BDF8112029}" srcOrd="0" destOrd="0" parTransId="{600F0DA4-7CAB-475E-BB9A-1F849C319C49}" sibTransId="{F73F4F06-875E-47A4-8939-D0B68FA4A9CF}"/>
    <dgm:cxn modelId="{CCF88FD2-7268-4A36-97DB-A2CF220B6230}" srcId="{7CB07C42-E2E4-471E-BE55-D28FD5B54FFE}" destId="{19531589-6188-45E3-BBEC-0A3D02E9A96F}" srcOrd="3" destOrd="0" parTransId="{E36B755B-FAE8-45EB-8559-AD37BCE33041}" sibTransId="{1FD4C363-C035-48DA-8598-DE8A3723404A}"/>
    <dgm:cxn modelId="{DC1B31D3-133F-4404-9FAD-19BBAA603224}" type="presOf" srcId="{7CB07C42-E2E4-471E-BE55-D28FD5B54FFE}" destId="{47999DD1-81B9-4262-B385-64C855A421CE}" srcOrd="0" destOrd="0" presId="urn:microsoft.com/office/officeart/2005/8/layout/hList1"/>
    <dgm:cxn modelId="{A36732D5-916E-463E-9254-2371E47E7D00}" type="presOf" srcId="{DD130708-938F-4306-B224-C5E63CCDF29E}" destId="{7ACA6025-821A-4155-B9DA-10631212B2A6}" srcOrd="0" destOrd="3" presId="urn:microsoft.com/office/officeart/2005/8/layout/hList1"/>
    <dgm:cxn modelId="{83AFA9DE-D8BC-4AAA-8A01-CDBA028BBF68}" srcId="{7CB07C42-E2E4-471E-BE55-D28FD5B54FFE}" destId="{0B5B9AA1-538D-447C-A68D-54B2489C2E10}" srcOrd="0" destOrd="0" parTransId="{EDFA47D7-1878-4DF8-9048-A83DAE02C6C9}" sibTransId="{DB8ED418-2A24-47CA-92A1-B1DC893F0E1D}"/>
    <dgm:cxn modelId="{A304ABED-6A07-477E-891B-2231CAD67A15}" type="presOf" srcId="{95103EE7-1661-456D-B4DF-DA88104FB23F}" destId="{0FD3D5DD-EEE3-46A5-9A78-99415A0B7EDB}" srcOrd="0" destOrd="0" presId="urn:microsoft.com/office/officeart/2005/8/layout/hList1"/>
    <dgm:cxn modelId="{2C22B7ED-F4BD-4AFA-BF15-841704B8D0BB}" srcId="{A598F820-47B9-4EC4-BB1B-4CC042E92BE2}" destId="{7CB07C42-E2E4-471E-BE55-D28FD5B54FFE}" srcOrd="0" destOrd="0" parTransId="{EC37DEDD-5184-44DC-BBC5-CFE78BDE0876}" sibTransId="{ABE3BB0B-A460-4F29-A07D-61B2068C1612}"/>
    <dgm:cxn modelId="{F23FEFE6-4C03-433A-A22B-E7B9FA797C8F}" type="presParOf" srcId="{58B829A0-40DB-4C41-9286-85161ADE422A}" destId="{9EBF89C4-5062-46D3-A98E-A14B1563953D}" srcOrd="0" destOrd="0" presId="urn:microsoft.com/office/officeart/2005/8/layout/hList1"/>
    <dgm:cxn modelId="{CF038B6E-ABE2-4A38-9E6E-9464352DB078}" type="presParOf" srcId="{9EBF89C4-5062-46D3-A98E-A14B1563953D}" destId="{47999DD1-81B9-4262-B385-64C855A421CE}" srcOrd="0" destOrd="0" presId="urn:microsoft.com/office/officeart/2005/8/layout/hList1"/>
    <dgm:cxn modelId="{B30DF8D1-24C2-4CD8-8717-C133E5D9D5A7}" type="presParOf" srcId="{9EBF89C4-5062-46D3-A98E-A14B1563953D}" destId="{273222A4-1649-4F7A-A783-5E61EBCB0579}" srcOrd="1" destOrd="0" presId="urn:microsoft.com/office/officeart/2005/8/layout/hList1"/>
    <dgm:cxn modelId="{9362DD95-1127-4714-B2ED-5215F0627AA4}" type="presParOf" srcId="{58B829A0-40DB-4C41-9286-85161ADE422A}" destId="{18C44EC4-A777-42DE-A236-E49E3C0B50FF}" srcOrd="1" destOrd="0" presId="urn:microsoft.com/office/officeart/2005/8/layout/hList1"/>
    <dgm:cxn modelId="{390654BE-9D32-4807-93AF-0CE56C5B544B}" type="presParOf" srcId="{58B829A0-40DB-4C41-9286-85161ADE422A}" destId="{E182463C-1127-4D8C-BD6F-02A4D765CB99}" srcOrd="2" destOrd="0" presId="urn:microsoft.com/office/officeart/2005/8/layout/hList1"/>
    <dgm:cxn modelId="{D21F0137-5E3A-435D-B3D1-49E3481EF235}" type="presParOf" srcId="{E182463C-1127-4D8C-BD6F-02A4D765CB99}" destId="{0FD3D5DD-EEE3-46A5-9A78-99415A0B7EDB}" srcOrd="0" destOrd="0" presId="urn:microsoft.com/office/officeart/2005/8/layout/hList1"/>
    <dgm:cxn modelId="{67E6AAA0-22FA-402A-B47A-F7B4727A38A4}" type="presParOf" srcId="{E182463C-1127-4D8C-BD6F-02A4D765CB99}" destId="{7ACA6025-821A-4155-B9DA-10631212B2A6}" srcOrd="1" destOrd="0" presId="urn:microsoft.com/office/officeart/2005/8/layout/hList1"/>
    <dgm:cxn modelId="{8A05154A-A7ED-4E71-BB16-6DE80EDA593F}" type="presParOf" srcId="{58B829A0-40DB-4C41-9286-85161ADE422A}" destId="{01FBCB9E-8152-4D75-9FC5-D8A39A8AA1CF}" srcOrd="3" destOrd="0" presId="urn:microsoft.com/office/officeart/2005/8/layout/hList1"/>
    <dgm:cxn modelId="{EB4BCAE9-ED2B-4D45-A5D8-C2C1EDAFA0A5}" type="presParOf" srcId="{58B829A0-40DB-4C41-9286-85161ADE422A}" destId="{D8B256CF-5034-4F5D-A455-62B7566665CA}" srcOrd="4" destOrd="0" presId="urn:microsoft.com/office/officeart/2005/8/layout/hList1"/>
    <dgm:cxn modelId="{ACD729AD-2199-4F32-9B4D-28F67EAD31C0}" type="presParOf" srcId="{D8B256CF-5034-4F5D-A455-62B7566665CA}" destId="{55323909-053A-44C1-A992-F98B179BF855}" srcOrd="0" destOrd="0" presId="urn:microsoft.com/office/officeart/2005/8/layout/hList1"/>
    <dgm:cxn modelId="{DF338A76-EF6B-4D6C-A877-635303F91129}" type="presParOf" srcId="{D8B256CF-5034-4F5D-A455-62B7566665CA}" destId="{9956C31D-CCEC-4750-86A7-11864454D4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98F820-47B9-4EC4-BB1B-4CC042E92BE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</dgm:pt>
    <dgm:pt modelId="{7CB07C42-E2E4-471E-BE55-D28FD5B54FFE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6000" dirty="0"/>
            <a:t>299</a:t>
          </a:r>
          <a:endParaRPr lang="en-US" sz="3100" dirty="0"/>
        </a:p>
      </dgm:t>
    </dgm:pt>
    <dgm:pt modelId="{EC37DEDD-5184-44DC-BBC5-CFE78BDE0876}" type="parTrans" cxnId="{2C22B7ED-F4BD-4AFA-BF15-841704B8D0BB}">
      <dgm:prSet/>
      <dgm:spPr/>
      <dgm:t>
        <a:bodyPr/>
        <a:lstStyle/>
        <a:p>
          <a:endParaRPr lang="en-US"/>
        </a:p>
      </dgm:t>
    </dgm:pt>
    <dgm:pt modelId="{ABE3BB0B-A460-4F29-A07D-61B2068C1612}" type="sibTrans" cxnId="{2C22B7ED-F4BD-4AFA-BF15-841704B8D0BB}">
      <dgm:prSet/>
      <dgm:spPr/>
      <dgm:t>
        <a:bodyPr/>
        <a:lstStyle/>
        <a:p>
          <a:endParaRPr lang="en-US"/>
        </a:p>
      </dgm:t>
    </dgm:pt>
    <dgm:pt modelId="{95103EE7-1661-456D-B4DF-DA88104FB23F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6000" dirty="0"/>
            <a:t>56</a:t>
          </a:r>
        </a:p>
      </dgm:t>
    </dgm:pt>
    <dgm:pt modelId="{D9D62F77-C371-4E41-94B6-7FFCCB49683E}" type="parTrans" cxnId="{77C73528-9CC9-4456-A44E-FE879E9752D7}">
      <dgm:prSet/>
      <dgm:spPr/>
      <dgm:t>
        <a:bodyPr/>
        <a:lstStyle/>
        <a:p>
          <a:endParaRPr lang="en-US"/>
        </a:p>
      </dgm:t>
    </dgm:pt>
    <dgm:pt modelId="{E815587E-6D7E-4EC5-A60C-A3BE79C9E133}" type="sibTrans" cxnId="{77C73528-9CC9-4456-A44E-FE879E9752D7}">
      <dgm:prSet/>
      <dgm:spPr/>
      <dgm:t>
        <a:bodyPr/>
        <a:lstStyle/>
        <a:p>
          <a:endParaRPr lang="en-US"/>
        </a:p>
      </dgm:t>
    </dgm:pt>
    <dgm:pt modelId="{732D6F12-692D-4382-A3C3-1208DE406CD4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6000" dirty="0"/>
            <a:t>74%</a:t>
          </a:r>
        </a:p>
      </dgm:t>
    </dgm:pt>
    <dgm:pt modelId="{0B37EC7B-7A4C-4CB5-BBCD-8869ED69070F}" type="parTrans" cxnId="{4D99BBAC-199B-4830-A20D-A4FF20F85AE8}">
      <dgm:prSet/>
      <dgm:spPr/>
      <dgm:t>
        <a:bodyPr/>
        <a:lstStyle/>
        <a:p>
          <a:endParaRPr lang="en-US"/>
        </a:p>
      </dgm:t>
    </dgm:pt>
    <dgm:pt modelId="{A007A32B-7DE3-4CF8-A246-089DB1FCDB1B}" type="sibTrans" cxnId="{4D99BBAC-199B-4830-A20D-A4FF20F85AE8}">
      <dgm:prSet/>
      <dgm:spPr/>
      <dgm:t>
        <a:bodyPr/>
        <a:lstStyle/>
        <a:p>
          <a:endParaRPr lang="en-US"/>
        </a:p>
      </dgm:t>
    </dgm:pt>
    <dgm:pt modelId="{0B5B9AA1-538D-447C-A68D-54B2489C2E10}">
      <dgm:prSet/>
      <dgm:spPr>
        <a:solidFill>
          <a:srgbClr val="E8FAFE">
            <a:alpha val="89804"/>
          </a:srgbClr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students</a:t>
          </a:r>
        </a:p>
      </dgm:t>
    </dgm:pt>
    <dgm:pt modelId="{EDFA47D7-1878-4DF8-9048-A83DAE02C6C9}" type="parTrans" cxnId="{83AFA9DE-D8BC-4AAA-8A01-CDBA028BBF68}">
      <dgm:prSet/>
      <dgm:spPr/>
      <dgm:t>
        <a:bodyPr/>
        <a:lstStyle/>
        <a:p>
          <a:endParaRPr lang="en-US"/>
        </a:p>
      </dgm:t>
    </dgm:pt>
    <dgm:pt modelId="{DB8ED418-2A24-47CA-92A1-B1DC893F0E1D}" type="sibTrans" cxnId="{83AFA9DE-D8BC-4AAA-8A01-CDBA028BBF68}">
      <dgm:prSet/>
      <dgm:spPr/>
      <dgm:t>
        <a:bodyPr/>
        <a:lstStyle/>
        <a:p>
          <a:endParaRPr lang="en-US"/>
        </a:p>
      </dgm:t>
    </dgm:pt>
    <dgm:pt modelId="{5B1D69F4-8CA8-4B7C-BB05-88B138E1CBBD}">
      <dgm:prSet/>
      <dgm:spPr>
        <a:solidFill>
          <a:srgbClr val="E8FAFE">
            <a:alpha val="89804"/>
          </a:srgbClr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used</a:t>
          </a:r>
        </a:p>
      </dgm:t>
    </dgm:pt>
    <dgm:pt modelId="{49414D60-EDCD-4BDD-A376-E480773C770E}" type="parTrans" cxnId="{B8895603-1428-4588-9A58-911C42887000}">
      <dgm:prSet/>
      <dgm:spPr/>
      <dgm:t>
        <a:bodyPr/>
        <a:lstStyle/>
        <a:p>
          <a:endParaRPr lang="en-US"/>
        </a:p>
      </dgm:t>
    </dgm:pt>
    <dgm:pt modelId="{2DBDB04A-8C40-4631-B371-1868E7519D7C}" type="sibTrans" cxnId="{B8895603-1428-4588-9A58-911C42887000}">
      <dgm:prSet/>
      <dgm:spPr/>
      <dgm:t>
        <a:bodyPr/>
        <a:lstStyle/>
        <a:p>
          <a:endParaRPr lang="en-US"/>
        </a:p>
      </dgm:t>
    </dgm:pt>
    <dgm:pt modelId="{9960F186-FEC5-41DD-ABE1-1C4A36FD632B}">
      <dgm:prSet/>
      <dgm:spPr>
        <a:solidFill>
          <a:srgbClr val="E8FAFE">
            <a:alpha val="89804"/>
          </a:srgbClr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since fall</a:t>
          </a:r>
        </a:p>
      </dgm:t>
    </dgm:pt>
    <dgm:pt modelId="{3026743A-3D98-4AA3-888C-A6246E95E66C}" type="parTrans" cxnId="{7C8DD324-0EA7-4A06-B982-4A0DD22320CD}">
      <dgm:prSet/>
      <dgm:spPr/>
      <dgm:t>
        <a:bodyPr/>
        <a:lstStyle/>
        <a:p>
          <a:endParaRPr lang="en-US"/>
        </a:p>
      </dgm:t>
    </dgm:pt>
    <dgm:pt modelId="{79ECB4B5-AC31-4EB0-BEFF-F5E8F4CD4503}" type="sibTrans" cxnId="{7C8DD324-0EA7-4A06-B982-4A0DD22320CD}">
      <dgm:prSet/>
      <dgm:spPr/>
      <dgm:t>
        <a:bodyPr/>
        <a:lstStyle/>
        <a:p>
          <a:endParaRPr lang="en-US"/>
        </a:p>
      </dgm:t>
    </dgm:pt>
    <dgm:pt modelId="{83A0DD77-168D-40DE-A696-8259A70BA5A5}">
      <dgm:prSet/>
      <dgm:spPr>
        <a:solidFill>
          <a:srgbClr val="E8FAFE">
            <a:alpha val="89804"/>
          </a:srgbClr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2019</a:t>
          </a:r>
        </a:p>
      </dgm:t>
    </dgm:pt>
    <dgm:pt modelId="{CB714A27-691D-4867-B73D-1BE59295444D}" type="parTrans" cxnId="{FD5876BB-A337-42E4-8543-06EC0628D5A2}">
      <dgm:prSet/>
      <dgm:spPr/>
      <dgm:t>
        <a:bodyPr/>
        <a:lstStyle/>
        <a:p>
          <a:endParaRPr lang="en-US"/>
        </a:p>
      </dgm:t>
    </dgm:pt>
    <dgm:pt modelId="{FE3EA5F1-4C9D-47DE-804A-1A79EB402DBF}" type="sibTrans" cxnId="{FD5876BB-A337-42E4-8543-06EC0628D5A2}">
      <dgm:prSet/>
      <dgm:spPr/>
      <dgm:t>
        <a:bodyPr/>
        <a:lstStyle/>
        <a:p>
          <a:endParaRPr lang="en-US"/>
        </a:p>
      </dgm:t>
    </dgm:pt>
    <dgm:pt modelId="{3EA27052-827D-44C0-8676-05CE75FDD075}">
      <dgm:prSet/>
      <dgm:spPr>
        <a:solidFill>
          <a:srgbClr val="E8FAFE">
            <a:alpha val="89804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/>
            <a:t>completed all</a:t>
          </a:r>
        </a:p>
      </dgm:t>
    </dgm:pt>
    <dgm:pt modelId="{89A4DB8A-C839-4894-864E-65C14A972E81}" type="parTrans" cxnId="{7ACBCCA9-012C-4DB4-BEFD-2EF179434A9A}">
      <dgm:prSet/>
      <dgm:spPr/>
      <dgm:t>
        <a:bodyPr/>
        <a:lstStyle/>
        <a:p>
          <a:endParaRPr lang="en-US"/>
        </a:p>
      </dgm:t>
    </dgm:pt>
    <dgm:pt modelId="{AA4E3596-6FA4-4BAF-9C64-0E1C4FA69802}" type="sibTrans" cxnId="{7ACBCCA9-012C-4DB4-BEFD-2EF179434A9A}">
      <dgm:prSet/>
      <dgm:spPr/>
      <dgm:t>
        <a:bodyPr/>
        <a:lstStyle/>
        <a:p>
          <a:endParaRPr lang="en-US"/>
        </a:p>
      </dgm:t>
    </dgm:pt>
    <dgm:pt modelId="{EF309EFB-EF3D-4BF6-A0C5-B1BDF8112029}">
      <dgm:prSet/>
      <dgm:spPr>
        <a:solidFill>
          <a:srgbClr val="E8FAFE">
            <a:alpha val="89804"/>
          </a:srgbClr>
        </a:solidFill>
        <a:ln>
          <a:noFill/>
        </a:ln>
      </dgm:spPr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dirty="0"/>
            <a:t>of students said</a:t>
          </a:r>
        </a:p>
      </dgm:t>
    </dgm:pt>
    <dgm:pt modelId="{600F0DA4-7CAB-475E-BB9A-1F849C319C49}" type="parTrans" cxnId="{FEDE6AC4-061C-4AE9-85AF-7B392E1B3C00}">
      <dgm:prSet/>
      <dgm:spPr/>
      <dgm:t>
        <a:bodyPr/>
        <a:lstStyle/>
        <a:p>
          <a:endParaRPr lang="en-US"/>
        </a:p>
      </dgm:t>
    </dgm:pt>
    <dgm:pt modelId="{F73F4F06-875E-47A4-8939-D0B68FA4A9CF}" type="sibTrans" cxnId="{FEDE6AC4-061C-4AE9-85AF-7B392E1B3C00}">
      <dgm:prSet/>
      <dgm:spPr/>
      <dgm:t>
        <a:bodyPr/>
        <a:lstStyle/>
        <a:p>
          <a:endParaRPr lang="en-US"/>
        </a:p>
      </dgm:t>
    </dgm:pt>
    <dgm:pt modelId="{BA78AE43-C176-4DE7-ABA4-68BB3B34BC50}">
      <dgm:prSet/>
      <dgm:spPr>
        <a:solidFill>
          <a:srgbClr val="E8FAFE">
            <a:alpha val="89804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/>
            <a:t>it helped them</a:t>
          </a:r>
        </a:p>
      </dgm:t>
    </dgm:pt>
    <dgm:pt modelId="{FD6C4DAF-27EE-4901-8C3D-347928570B17}" type="parTrans" cxnId="{4EA55A79-A9C7-4F71-A86D-E094140958E0}">
      <dgm:prSet/>
      <dgm:spPr/>
      <dgm:t>
        <a:bodyPr/>
        <a:lstStyle/>
        <a:p>
          <a:endParaRPr lang="en-US"/>
        </a:p>
      </dgm:t>
    </dgm:pt>
    <dgm:pt modelId="{7D2F973D-E06D-4B64-A98E-B971D798EC47}" type="sibTrans" cxnId="{4EA55A79-A9C7-4F71-A86D-E094140958E0}">
      <dgm:prSet/>
      <dgm:spPr/>
      <dgm:t>
        <a:bodyPr/>
        <a:lstStyle/>
        <a:p>
          <a:endParaRPr lang="en-US"/>
        </a:p>
      </dgm:t>
    </dgm:pt>
    <dgm:pt modelId="{33822B3B-E503-4E7B-8CB5-9736A8665EFD}">
      <dgm:prSet/>
      <dgm:spPr>
        <a:solidFill>
          <a:srgbClr val="E8FAFE">
            <a:alpha val="89804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/>
            <a:t>understand</a:t>
          </a:r>
        </a:p>
      </dgm:t>
    </dgm:pt>
    <dgm:pt modelId="{B9476696-F21B-4E27-876A-8A077F05C9C2}" type="parTrans" cxnId="{B49F7E08-F026-411A-A7E3-22AD70F53DE6}">
      <dgm:prSet/>
      <dgm:spPr/>
      <dgm:t>
        <a:bodyPr/>
        <a:lstStyle/>
        <a:p>
          <a:endParaRPr lang="en-US"/>
        </a:p>
      </dgm:t>
    </dgm:pt>
    <dgm:pt modelId="{E8FFEAA3-8D3F-409E-B8DD-E38DBA808E9B}" type="sibTrans" cxnId="{B49F7E08-F026-411A-A7E3-22AD70F53DE6}">
      <dgm:prSet/>
      <dgm:spPr/>
      <dgm:t>
        <a:bodyPr/>
        <a:lstStyle/>
        <a:p>
          <a:endParaRPr lang="en-US"/>
        </a:p>
      </dgm:t>
    </dgm:pt>
    <dgm:pt modelId="{3CAD3628-2110-4845-85AC-07C3E691D17D}">
      <dgm:prSet/>
      <dgm:spPr>
        <a:solidFill>
          <a:srgbClr val="E8FAFE">
            <a:alpha val="89804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/>
            <a:t>academic</a:t>
          </a:r>
        </a:p>
      </dgm:t>
    </dgm:pt>
    <dgm:pt modelId="{3E7EB9C3-37F8-45B1-A98F-FBAAF14FFFE1}" type="parTrans" cxnId="{C8E99BFB-AC7B-4366-AAB9-A96050D31460}">
      <dgm:prSet/>
      <dgm:spPr/>
      <dgm:t>
        <a:bodyPr/>
        <a:lstStyle/>
        <a:p>
          <a:endParaRPr lang="en-US"/>
        </a:p>
      </dgm:t>
    </dgm:pt>
    <dgm:pt modelId="{9BF3A881-BE30-47BA-B374-DD9211A9B1B3}" type="sibTrans" cxnId="{C8E99BFB-AC7B-4366-AAB9-A96050D31460}">
      <dgm:prSet/>
      <dgm:spPr/>
      <dgm:t>
        <a:bodyPr/>
        <a:lstStyle/>
        <a:p>
          <a:endParaRPr lang="en-US"/>
        </a:p>
      </dgm:t>
    </dgm:pt>
    <dgm:pt modelId="{50C51FA4-7D95-4FE7-BBD2-FC8FFC521C5E}">
      <dgm:prSet/>
      <dgm:spPr>
        <a:solidFill>
          <a:srgbClr val="E8FAFE">
            <a:alpha val="89804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/>
            <a:t>requirements</a:t>
          </a:r>
        </a:p>
      </dgm:t>
    </dgm:pt>
    <dgm:pt modelId="{EBAAABED-5E37-42C4-AB8B-DB27F3493E46}" type="parTrans" cxnId="{468F616A-FD19-4A6F-9124-D944B25C7E38}">
      <dgm:prSet/>
      <dgm:spPr/>
      <dgm:t>
        <a:bodyPr/>
        <a:lstStyle/>
        <a:p>
          <a:endParaRPr lang="en-US"/>
        </a:p>
      </dgm:t>
    </dgm:pt>
    <dgm:pt modelId="{C732946B-4B61-45CE-B418-7E5DE25E42A2}" type="sibTrans" cxnId="{468F616A-FD19-4A6F-9124-D944B25C7E38}">
      <dgm:prSet/>
      <dgm:spPr/>
      <dgm:t>
        <a:bodyPr/>
        <a:lstStyle/>
        <a:p>
          <a:endParaRPr lang="en-US"/>
        </a:p>
      </dgm:t>
    </dgm:pt>
    <dgm:pt modelId="{C8FE032E-0D9B-447D-A4D9-F61B196070F8}">
      <dgm:prSet/>
      <dgm:spPr>
        <a:solidFill>
          <a:srgbClr val="E8FAFE">
            <a:alpha val="89804"/>
          </a:srgbClr>
        </a:solidFill>
        <a:ln>
          <a:noFill/>
        </a:ln>
      </dgm:spPr>
      <dgm:t>
        <a:bodyPr/>
        <a:lstStyle/>
        <a:p>
          <a:pPr algn="ctr">
            <a:buNone/>
          </a:pPr>
          <a:r>
            <a:rPr lang="en-US" dirty="0"/>
            <a:t>parts of review</a:t>
          </a:r>
        </a:p>
      </dgm:t>
    </dgm:pt>
    <dgm:pt modelId="{BDF406D4-573D-44C9-BB9F-AA132525A76A}" type="parTrans" cxnId="{4487A3C6-E453-4B9E-8E0C-120212A30CAB}">
      <dgm:prSet/>
      <dgm:spPr/>
      <dgm:t>
        <a:bodyPr/>
        <a:lstStyle/>
        <a:p>
          <a:endParaRPr lang="en-US"/>
        </a:p>
      </dgm:t>
    </dgm:pt>
    <dgm:pt modelId="{54ACFDCE-83F6-4206-891D-7CF1661A0580}" type="sibTrans" cxnId="{4487A3C6-E453-4B9E-8E0C-120212A30CAB}">
      <dgm:prSet/>
      <dgm:spPr/>
      <dgm:t>
        <a:bodyPr/>
        <a:lstStyle/>
        <a:p>
          <a:endParaRPr lang="en-US"/>
        </a:p>
      </dgm:t>
    </dgm:pt>
    <dgm:pt modelId="{58B829A0-40DB-4C41-9286-85161ADE422A}" type="pres">
      <dgm:prSet presAssocID="{A598F820-47B9-4EC4-BB1B-4CC042E92BE2}" presName="Name0" presStyleCnt="0">
        <dgm:presLayoutVars>
          <dgm:dir/>
          <dgm:animLvl val="lvl"/>
          <dgm:resizeHandles val="exact"/>
        </dgm:presLayoutVars>
      </dgm:prSet>
      <dgm:spPr/>
    </dgm:pt>
    <dgm:pt modelId="{9EBF89C4-5062-46D3-A98E-A14B1563953D}" type="pres">
      <dgm:prSet presAssocID="{7CB07C42-E2E4-471E-BE55-D28FD5B54FFE}" presName="composite" presStyleCnt="0"/>
      <dgm:spPr/>
    </dgm:pt>
    <dgm:pt modelId="{47999DD1-81B9-4262-B385-64C855A421CE}" type="pres">
      <dgm:prSet presAssocID="{7CB07C42-E2E4-471E-BE55-D28FD5B54FF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73222A4-1649-4F7A-A783-5E61EBCB0579}" type="pres">
      <dgm:prSet presAssocID="{7CB07C42-E2E4-471E-BE55-D28FD5B54FFE}" presName="desTx" presStyleLbl="alignAccFollowNode1" presStyleIdx="0" presStyleCnt="3">
        <dgm:presLayoutVars>
          <dgm:bulletEnabled val="1"/>
        </dgm:presLayoutVars>
      </dgm:prSet>
      <dgm:spPr/>
    </dgm:pt>
    <dgm:pt modelId="{18C44EC4-A777-42DE-A236-E49E3C0B50FF}" type="pres">
      <dgm:prSet presAssocID="{ABE3BB0B-A460-4F29-A07D-61B2068C1612}" presName="space" presStyleCnt="0"/>
      <dgm:spPr/>
    </dgm:pt>
    <dgm:pt modelId="{E182463C-1127-4D8C-BD6F-02A4D765CB99}" type="pres">
      <dgm:prSet presAssocID="{95103EE7-1661-456D-B4DF-DA88104FB23F}" presName="composite" presStyleCnt="0"/>
      <dgm:spPr/>
    </dgm:pt>
    <dgm:pt modelId="{0FD3D5DD-EEE3-46A5-9A78-99415A0B7EDB}" type="pres">
      <dgm:prSet presAssocID="{95103EE7-1661-456D-B4DF-DA88104FB23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ACA6025-821A-4155-B9DA-10631212B2A6}" type="pres">
      <dgm:prSet presAssocID="{95103EE7-1661-456D-B4DF-DA88104FB23F}" presName="desTx" presStyleLbl="alignAccFollowNode1" presStyleIdx="1" presStyleCnt="3">
        <dgm:presLayoutVars>
          <dgm:bulletEnabled val="1"/>
        </dgm:presLayoutVars>
      </dgm:prSet>
      <dgm:spPr/>
    </dgm:pt>
    <dgm:pt modelId="{01FBCB9E-8152-4D75-9FC5-D8A39A8AA1CF}" type="pres">
      <dgm:prSet presAssocID="{E815587E-6D7E-4EC5-A60C-A3BE79C9E133}" presName="space" presStyleCnt="0"/>
      <dgm:spPr/>
    </dgm:pt>
    <dgm:pt modelId="{D8B256CF-5034-4F5D-A455-62B7566665CA}" type="pres">
      <dgm:prSet presAssocID="{732D6F12-692D-4382-A3C3-1208DE406CD4}" presName="composite" presStyleCnt="0"/>
      <dgm:spPr/>
    </dgm:pt>
    <dgm:pt modelId="{55323909-053A-44C1-A992-F98B179BF855}" type="pres">
      <dgm:prSet presAssocID="{732D6F12-692D-4382-A3C3-1208DE406CD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956C31D-CCEC-4750-86A7-11864454D4C0}" type="pres">
      <dgm:prSet presAssocID="{732D6F12-692D-4382-A3C3-1208DE406CD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8895603-1428-4588-9A58-911C42887000}" srcId="{7CB07C42-E2E4-471E-BE55-D28FD5B54FFE}" destId="{5B1D69F4-8CA8-4B7C-BB05-88B138E1CBBD}" srcOrd="1" destOrd="0" parTransId="{49414D60-EDCD-4BDD-A376-E480773C770E}" sibTransId="{2DBDB04A-8C40-4631-B371-1868E7519D7C}"/>
    <dgm:cxn modelId="{8D225807-710A-4497-9724-A27842E2B6A5}" type="presOf" srcId="{3EA27052-827D-44C0-8676-05CE75FDD075}" destId="{7ACA6025-821A-4155-B9DA-10631212B2A6}" srcOrd="0" destOrd="0" presId="urn:microsoft.com/office/officeart/2005/8/layout/hList1"/>
    <dgm:cxn modelId="{B49F7E08-F026-411A-A7E3-22AD70F53DE6}" srcId="{732D6F12-692D-4382-A3C3-1208DE406CD4}" destId="{33822B3B-E503-4E7B-8CB5-9736A8665EFD}" srcOrd="2" destOrd="0" parTransId="{B9476696-F21B-4E27-876A-8A077F05C9C2}" sibTransId="{E8FFEAA3-8D3F-409E-B8DD-E38DBA808E9B}"/>
    <dgm:cxn modelId="{581AFE0A-72FD-4F58-B7FC-7358FF672188}" type="presOf" srcId="{A598F820-47B9-4EC4-BB1B-4CC042E92BE2}" destId="{58B829A0-40DB-4C41-9286-85161ADE422A}" srcOrd="0" destOrd="0" presId="urn:microsoft.com/office/officeart/2005/8/layout/hList1"/>
    <dgm:cxn modelId="{6DC48520-730F-4F2D-B50C-9992C1F39E9C}" type="presOf" srcId="{EF309EFB-EF3D-4BF6-A0C5-B1BDF8112029}" destId="{9956C31D-CCEC-4750-86A7-11864454D4C0}" srcOrd="0" destOrd="0" presId="urn:microsoft.com/office/officeart/2005/8/layout/hList1"/>
    <dgm:cxn modelId="{7C8DD324-0EA7-4A06-B982-4A0DD22320CD}" srcId="{7CB07C42-E2E4-471E-BE55-D28FD5B54FFE}" destId="{9960F186-FEC5-41DD-ABE1-1C4A36FD632B}" srcOrd="2" destOrd="0" parTransId="{3026743A-3D98-4AA3-888C-A6246E95E66C}" sibTransId="{79ECB4B5-AC31-4EB0-BEFF-F5E8F4CD4503}"/>
    <dgm:cxn modelId="{77C73528-9CC9-4456-A44E-FE879E9752D7}" srcId="{A598F820-47B9-4EC4-BB1B-4CC042E92BE2}" destId="{95103EE7-1661-456D-B4DF-DA88104FB23F}" srcOrd="1" destOrd="0" parTransId="{D9D62F77-C371-4E41-94B6-7FFCCB49683E}" sibTransId="{E815587E-6D7E-4EC5-A60C-A3BE79C9E133}"/>
    <dgm:cxn modelId="{E32E1C45-A86A-4012-AEE0-4A303B9199F7}" type="presOf" srcId="{3CAD3628-2110-4845-85AC-07C3E691D17D}" destId="{9956C31D-CCEC-4750-86A7-11864454D4C0}" srcOrd="0" destOrd="3" presId="urn:microsoft.com/office/officeart/2005/8/layout/hList1"/>
    <dgm:cxn modelId="{468F616A-FD19-4A6F-9124-D944B25C7E38}" srcId="{732D6F12-692D-4382-A3C3-1208DE406CD4}" destId="{50C51FA4-7D95-4FE7-BBD2-FC8FFC521C5E}" srcOrd="4" destOrd="0" parTransId="{EBAAABED-5E37-42C4-AB8B-DB27F3493E46}" sibTransId="{C732946B-4B61-45CE-B418-7E5DE25E42A2}"/>
    <dgm:cxn modelId="{5369656F-F501-4F06-9CBC-D1D669FB35B6}" type="presOf" srcId="{732D6F12-692D-4382-A3C3-1208DE406CD4}" destId="{55323909-053A-44C1-A992-F98B179BF855}" srcOrd="0" destOrd="0" presId="urn:microsoft.com/office/officeart/2005/8/layout/hList1"/>
    <dgm:cxn modelId="{90B50C71-31B4-45F7-A3C0-9903A37DA3C2}" type="presOf" srcId="{0B5B9AA1-538D-447C-A68D-54B2489C2E10}" destId="{273222A4-1649-4F7A-A783-5E61EBCB0579}" srcOrd="0" destOrd="0" presId="urn:microsoft.com/office/officeart/2005/8/layout/hList1"/>
    <dgm:cxn modelId="{441BA758-DED6-4039-9CC5-A927BA7F3794}" type="presOf" srcId="{BA78AE43-C176-4DE7-ABA4-68BB3B34BC50}" destId="{9956C31D-CCEC-4750-86A7-11864454D4C0}" srcOrd="0" destOrd="1" presId="urn:microsoft.com/office/officeart/2005/8/layout/hList1"/>
    <dgm:cxn modelId="{4EA55A79-A9C7-4F71-A86D-E094140958E0}" srcId="{732D6F12-692D-4382-A3C3-1208DE406CD4}" destId="{BA78AE43-C176-4DE7-ABA4-68BB3B34BC50}" srcOrd="1" destOrd="0" parTransId="{FD6C4DAF-27EE-4901-8C3D-347928570B17}" sibTransId="{7D2F973D-E06D-4B64-A98E-B971D798EC47}"/>
    <dgm:cxn modelId="{023DCDA3-0CBD-48FF-8A14-0425D1672BCB}" type="presOf" srcId="{5B1D69F4-8CA8-4B7C-BB05-88B138E1CBBD}" destId="{273222A4-1649-4F7A-A783-5E61EBCB0579}" srcOrd="0" destOrd="1" presId="urn:microsoft.com/office/officeart/2005/8/layout/hList1"/>
    <dgm:cxn modelId="{7ACBCCA9-012C-4DB4-BEFD-2EF179434A9A}" srcId="{95103EE7-1661-456D-B4DF-DA88104FB23F}" destId="{3EA27052-827D-44C0-8676-05CE75FDD075}" srcOrd="0" destOrd="0" parTransId="{89A4DB8A-C839-4894-864E-65C14A972E81}" sibTransId="{AA4E3596-6FA4-4BAF-9C64-0E1C4FA69802}"/>
    <dgm:cxn modelId="{4D99BBAC-199B-4830-A20D-A4FF20F85AE8}" srcId="{A598F820-47B9-4EC4-BB1B-4CC042E92BE2}" destId="{732D6F12-692D-4382-A3C3-1208DE406CD4}" srcOrd="2" destOrd="0" parTransId="{0B37EC7B-7A4C-4CB5-BBCD-8869ED69070F}" sibTransId="{A007A32B-7DE3-4CF8-A246-089DB1FCDB1B}"/>
    <dgm:cxn modelId="{FD5876BB-A337-42E4-8543-06EC0628D5A2}" srcId="{7CB07C42-E2E4-471E-BE55-D28FD5B54FFE}" destId="{83A0DD77-168D-40DE-A696-8259A70BA5A5}" srcOrd="3" destOrd="0" parTransId="{CB714A27-691D-4867-B73D-1BE59295444D}" sibTransId="{FE3EA5F1-4C9D-47DE-804A-1A79EB402DBF}"/>
    <dgm:cxn modelId="{C0ED3CBF-C0F8-4F47-B40D-59FE91810C25}" type="presOf" srcId="{33822B3B-E503-4E7B-8CB5-9736A8665EFD}" destId="{9956C31D-CCEC-4750-86A7-11864454D4C0}" srcOrd="0" destOrd="2" presId="urn:microsoft.com/office/officeart/2005/8/layout/hList1"/>
    <dgm:cxn modelId="{FEDE6AC4-061C-4AE9-85AF-7B392E1B3C00}" srcId="{732D6F12-692D-4382-A3C3-1208DE406CD4}" destId="{EF309EFB-EF3D-4BF6-A0C5-B1BDF8112029}" srcOrd="0" destOrd="0" parTransId="{600F0DA4-7CAB-475E-BB9A-1F849C319C49}" sibTransId="{F73F4F06-875E-47A4-8939-D0B68FA4A9CF}"/>
    <dgm:cxn modelId="{4487A3C6-E453-4B9E-8E0C-120212A30CAB}" srcId="{95103EE7-1661-456D-B4DF-DA88104FB23F}" destId="{C8FE032E-0D9B-447D-A4D9-F61B196070F8}" srcOrd="1" destOrd="0" parTransId="{BDF406D4-573D-44C9-BB9F-AA132525A76A}" sibTransId="{54ACFDCE-83F6-4206-891D-7CF1661A0580}"/>
    <dgm:cxn modelId="{DC1B31D3-133F-4404-9FAD-19BBAA603224}" type="presOf" srcId="{7CB07C42-E2E4-471E-BE55-D28FD5B54FFE}" destId="{47999DD1-81B9-4262-B385-64C855A421CE}" srcOrd="0" destOrd="0" presId="urn:microsoft.com/office/officeart/2005/8/layout/hList1"/>
    <dgm:cxn modelId="{68C3EFDD-ADA8-43EE-930A-61CC2C111DAB}" type="presOf" srcId="{9960F186-FEC5-41DD-ABE1-1C4A36FD632B}" destId="{273222A4-1649-4F7A-A783-5E61EBCB0579}" srcOrd="0" destOrd="2" presId="urn:microsoft.com/office/officeart/2005/8/layout/hList1"/>
    <dgm:cxn modelId="{83AFA9DE-D8BC-4AAA-8A01-CDBA028BBF68}" srcId="{7CB07C42-E2E4-471E-BE55-D28FD5B54FFE}" destId="{0B5B9AA1-538D-447C-A68D-54B2489C2E10}" srcOrd="0" destOrd="0" parTransId="{EDFA47D7-1878-4DF8-9048-A83DAE02C6C9}" sibTransId="{DB8ED418-2A24-47CA-92A1-B1DC893F0E1D}"/>
    <dgm:cxn modelId="{42BD80E4-7EED-4F35-8B49-1689D0A4C425}" type="presOf" srcId="{C8FE032E-0D9B-447D-A4D9-F61B196070F8}" destId="{7ACA6025-821A-4155-B9DA-10631212B2A6}" srcOrd="0" destOrd="1" presId="urn:microsoft.com/office/officeart/2005/8/layout/hList1"/>
    <dgm:cxn modelId="{880CE4E9-F660-4DDC-B496-5300D56099A5}" type="presOf" srcId="{83A0DD77-168D-40DE-A696-8259A70BA5A5}" destId="{273222A4-1649-4F7A-A783-5E61EBCB0579}" srcOrd="0" destOrd="3" presId="urn:microsoft.com/office/officeart/2005/8/layout/hList1"/>
    <dgm:cxn modelId="{A304ABED-6A07-477E-891B-2231CAD67A15}" type="presOf" srcId="{95103EE7-1661-456D-B4DF-DA88104FB23F}" destId="{0FD3D5DD-EEE3-46A5-9A78-99415A0B7EDB}" srcOrd="0" destOrd="0" presId="urn:microsoft.com/office/officeart/2005/8/layout/hList1"/>
    <dgm:cxn modelId="{2C22B7ED-F4BD-4AFA-BF15-841704B8D0BB}" srcId="{A598F820-47B9-4EC4-BB1B-4CC042E92BE2}" destId="{7CB07C42-E2E4-471E-BE55-D28FD5B54FFE}" srcOrd="0" destOrd="0" parTransId="{EC37DEDD-5184-44DC-BBC5-CFE78BDE0876}" sibTransId="{ABE3BB0B-A460-4F29-A07D-61B2068C1612}"/>
    <dgm:cxn modelId="{D2909CF8-7C6F-4BEE-95C9-7000BFF24073}" type="presOf" srcId="{50C51FA4-7D95-4FE7-BBD2-FC8FFC521C5E}" destId="{9956C31D-CCEC-4750-86A7-11864454D4C0}" srcOrd="0" destOrd="4" presId="urn:microsoft.com/office/officeart/2005/8/layout/hList1"/>
    <dgm:cxn modelId="{C8E99BFB-AC7B-4366-AAB9-A96050D31460}" srcId="{732D6F12-692D-4382-A3C3-1208DE406CD4}" destId="{3CAD3628-2110-4845-85AC-07C3E691D17D}" srcOrd="3" destOrd="0" parTransId="{3E7EB9C3-37F8-45B1-A98F-FBAAF14FFFE1}" sibTransId="{9BF3A881-BE30-47BA-B374-DD9211A9B1B3}"/>
    <dgm:cxn modelId="{F23FEFE6-4C03-433A-A22B-E7B9FA797C8F}" type="presParOf" srcId="{58B829A0-40DB-4C41-9286-85161ADE422A}" destId="{9EBF89C4-5062-46D3-A98E-A14B1563953D}" srcOrd="0" destOrd="0" presId="urn:microsoft.com/office/officeart/2005/8/layout/hList1"/>
    <dgm:cxn modelId="{CF038B6E-ABE2-4A38-9E6E-9464352DB078}" type="presParOf" srcId="{9EBF89C4-5062-46D3-A98E-A14B1563953D}" destId="{47999DD1-81B9-4262-B385-64C855A421CE}" srcOrd="0" destOrd="0" presId="urn:microsoft.com/office/officeart/2005/8/layout/hList1"/>
    <dgm:cxn modelId="{B30DF8D1-24C2-4CD8-8717-C133E5D9D5A7}" type="presParOf" srcId="{9EBF89C4-5062-46D3-A98E-A14B1563953D}" destId="{273222A4-1649-4F7A-A783-5E61EBCB0579}" srcOrd="1" destOrd="0" presId="urn:microsoft.com/office/officeart/2005/8/layout/hList1"/>
    <dgm:cxn modelId="{9362DD95-1127-4714-B2ED-5215F0627AA4}" type="presParOf" srcId="{58B829A0-40DB-4C41-9286-85161ADE422A}" destId="{18C44EC4-A777-42DE-A236-E49E3C0B50FF}" srcOrd="1" destOrd="0" presId="urn:microsoft.com/office/officeart/2005/8/layout/hList1"/>
    <dgm:cxn modelId="{390654BE-9D32-4807-93AF-0CE56C5B544B}" type="presParOf" srcId="{58B829A0-40DB-4C41-9286-85161ADE422A}" destId="{E182463C-1127-4D8C-BD6F-02A4D765CB99}" srcOrd="2" destOrd="0" presId="urn:microsoft.com/office/officeart/2005/8/layout/hList1"/>
    <dgm:cxn modelId="{D21F0137-5E3A-435D-B3D1-49E3481EF235}" type="presParOf" srcId="{E182463C-1127-4D8C-BD6F-02A4D765CB99}" destId="{0FD3D5DD-EEE3-46A5-9A78-99415A0B7EDB}" srcOrd="0" destOrd="0" presId="urn:microsoft.com/office/officeart/2005/8/layout/hList1"/>
    <dgm:cxn modelId="{67E6AAA0-22FA-402A-B47A-F7B4727A38A4}" type="presParOf" srcId="{E182463C-1127-4D8C-BD6F-02A4D765CB99}" destId="{7ACA6025-821A-4155-B9DA-10631212B2A6}" srcOrd="1" destOrd="0" presId="urn:microsoft.com/office/officeart/2005/8/layout/hList1"/>
    <dgm:cxn modelId="{8A05154A-A7ED-4E71-BB16-6DE80EDA593F}" type="presParOf" srcId="{58B829A0-40DB-4C41-9286-85161ADE422A}" destId="{01FBCB9E-8152-4D75-9FC5-D8A39A8AA1CF}" srcOrd="3" destOrd="0" presId="urn:microsoft.com/office/officeart/2005/8/layout/hList1"/>
    <dgm:cxn modelId="{EB4BCAE9-ED2B-4D45-A5D8-C2C1EDAFA0A5}" type="presParOf" srcId="{58B829A0-40DB-4C41-9286-85161ADE422A}" destId="{D8B256CF-5034-4F5D-A455-62B7566665CA}" srcOrd="4" destOrd="0" presId="urn:microsoft.com/office/officeart/2005/8/layout/hList1"/>
    <dgm:cxn modelId="{ACD729AD-2199-4F32-9B4D-28F67EAD31C0}" type="presParOf" srcId="{D8B256CF-5034-4F5D-A455-62B7566665CA}" destId="{55323909-053A-44C1-A992-F98B179BF855}" srcOrd="0" destOrd="0" presId="urn:microsoft.com/office/officeart/2005/8/layout/hList1"/>
    <dgm:cxn modelId="{DF338A76-EF6B-4D6C-A877-635303F91129}" type="presParOf" srcId="{D8B256CF-5034-4F5D-A455-62B7566665CA}" destId="{9956C31D-CCEC-4750-86A7-11864454D4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B3CFC-9296-4701-9F58-162B297A7A78}">
      <dsp:nvSpPr>
        <dsp:cNvPr id="0" name=""/>
        <dsp:cNvSpPr/>
      </dsp:nvSpPr>
      <dsp:spPr>
        <a:xfrm>
          <a:off x="541866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/>
            <a:t>Gen Z</a:t>
          </a:r>
        </a:p>
      </dsp:txBody>
      <dsp:txXfrm>
        <a:off x="579956" y="38090"/>
        <a:ext cx="1797595" cy="1224300"/>
      </dsp:txXfrm>
    </dsp:sp>
    <dsp:sp modelId="{42641702-D376-4982-842E-252A06D65C9F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Instant</a:t>
          </a:r>
        </a:p>
      </dsp:txBody>
      <dsp:txXfrm>
        <a:off x="2350740" y="996074"/>
        <a:ext cx="1659072" cy="1659072"/>
      </dsp:txXfrm>
    </dsp:sp>
    <dsp:sp modelId="{05966453-FF68-4E43-8569-A7979CD634A2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rgbClr val="036C7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Everywhere</a:t>
          </a:r>
        </a:p>
      </dsp:txBody>
      <dsp:txXfrm rot="-5400000">
        <a:off x="4118186" y="996074"/>
        <a:ext cx="1659072" cy="1659072"/>
      </dsp:txXfrm>
    </dsp:sp>
    <dsp:sp modelId="{7E3EB05B-7726-4F75-A3AA-B9F10F8747C8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Personal</a:t>
          </a:r>
        </a:p>
      </dsp:txBody>
      <dsp:txXfrm rot="10800000">
        <a:off x="4118186" y="2763520"/>
        <a:ext cx="1659072" cy="1659072"/>
      </dsp:txXfrm>
    </dsp:sp>
    <dsp:sp modelId="{E43C5DFB-9185-4FEB-B899-CA5CE4B687F7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Visual</a:t>
          </a:r>
        </a:p>
      </dsp:txBody>
      <dsp:txXfrm rot="5400000">
        <a:off x="2350740" y="2763520"/>
        <a:ext cx="1659072" cy="1659072"/>
      </dsp:txXfrm>
    </dsp:sp>
    <dsp:sp modelId="{4FB911F8-2DD3-4DC9-8043-AD1B03875F75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DEB13-688E-483E-9CCF-7D15D57246D1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99DD1-81B9-4262-B385-64C855A421CE}">
      <dsp:nvSpPr>
        <dsp:cNvPr id="0" name=""/>
        <dsp:cNvSpPr/>
      </dsp:nvSpPr>
      <dsp:spPr>
        <a:xfrm>
          <a:off x="3143" y="8053"/>
          <a:ext cx="3064668" cy="1225867"/>
        </a:xfrm>
        <a:prstGeom prst="rect">
          <a:avLst/>
        </a:prstGeom>
        <a:solidFill>
          <a:srgbClr val="036C7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4,073</a:t>
          </a:r>
          <a:endParaRPr lang="en-US" sz="3100" kern="1200" dirty="0"/>
        </a:p>
      </dsp:txBody>
      <dsp:txXfrm>
        <a:off x="3143" y="8053"/>
        <a:ext cx="3064668" cy="1225867"/>
      </dsp:txXfrm>
    </dsp:sp>
    <dsp:sp modelId="{273222A4-1649-4F7A-A783-5E61EBCB0579}">
      <dsp:nvSpPr>
        <dsp:cNvPr id="0" name=""/>
        <dsp:cNvSpPr/>
      </dsp:nvSpPr>
      <dsp:spPr>
        <a:xfrm>
          <a:off x="3143" y="1233921"/>
          <a:ext cx="3064668" cy="2239920"/>
        </a:xfrm>
        <a:prstGeom prst="rect">
          <a:avLst/>
        </a:prstGeom>
        <a:solidFill>
          <a:srgbClr val="C1EEF1">
            <a:alpha val="90000"/>
          </a:srgb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pageviews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since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summer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2020</a:t>
          </a:r>
        </a:p>
      </dsp:txBody>
      <dsp:txXfrm>
        <a:off x="3143" y="1233921"/>
        <a:ext cx="3064668" cy="2239920"/>
      </dsp:txXfrm>
    </dsp:sp>
    <dsp:sp modelId="{0FD3D5DD-EEE3-46A5-9A78-99415A0B7EDB}">
      <dsp:nvSpPr>
        <dsp:cNvPr id="0" name=""/>
        <dsp:cNvSpPr/>
      </dsp:nvSpPr>
      <dsp:spPr>
        <a:xfrm>
          <a:off x="3496865" y="8053"/>
          <a:ext cx="3064668" cy="1225867"/>
        </a:xfrm>
        <a:prstGeom prst="rect">
          <a:avLst/>
        </a:prstGeom>
        <a:solidFill>
          <a:srgbClr val="036C7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4048" tIns="219456" rIns="384048" bIns="219456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1m 42s</a:t>
          </a:r>
        </a:p>
      </dsp:txBody>
      <dsp:txXfrm>
        <a:off x="3496865" y="8053"/>
        <a:ext cx="3064668" cy="1225867"/>
      </dsp:txXfrm>
    </dsp:sp>
    <dsp:sp modelId="{7ACA6025-821A-4155-B9DA-10631212B2A6}">
      <dsp:nvSpPr>
        <dsp:cNvPr id="0" name=""/>
        <dsp:cNvSpPr/>
      </dsp:nvSpPr>
      <dsp:spPr>
        <a:xfrm>
          <a:off x="3496865" y="1233921"/>
          <a:ext cx="3064668" cy="2239920"/>
        </a:xfrm>
        <a:prstGeom prst="rect">
          <a:avLst/>
        </a:prstGeom>
        <a:solidFill>
          <a:srgbClr val="C1EEF1">
            <a:alpha val="90000"/>
          </a:srgb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average time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spent on site in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last 30 days</a:t>
          </a:r>
        </a:p>
      </dsp:txBody>
      <dsp:txXfrm>
        <a:off x="3496865" y="1233921"/>
        <a:ext cx="3064668" cy="2239920"/>
      </dsp:txXfrm>
    </dsp:sp>
    <dsp:sp modelId="{55323909-053A-44C1-A992-F98B179BF855}">
      <dsp:nvSpPr>
        <dsp:cNvPr id="0" name=""/>
        <dsp:cNvSpPr/>
      </dsp:nvSpPr>
      <dsp:spPr>
        <a:xfrm>
          <a:off x="6990588" y="8053"/>
          <a:ext cx="3064668" cy="1225867"/>
        </a:xfrm>
        <a:prstGeom prst="rect">
          <a:avLst/>
        </a:prstGeom>
        <a:solidFill>
          <a:srgbClr val="036C7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195072" rIns="341376" bIns="195072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9-10 AM</a:t>
          </a:r>
        </a:p>
      </dsp:txBody>
      <dsp:txXfrm>
        <a:off x="6990588" y="8053"/>
        <a:ext cx="3064668" cy="1225867"/>
      </dsp:txXfrm>
    </dsp:sp>
    <dsp:sp modelId="{9956C31D-CCEC-4750-86A7-11864454D4C0}">
      <dsp:nvSpPr>
        <dsp:cNvPr id="0" name=""/>
        <dsp:cNvSpPr/>
      </dsp:nvSpPr>
      <dsp:spPr>
        <a:xfrm>
          <a:off x="6990588" y="1233921"/>
          <a:ext cx="3064668" cy="2239920"/>
        </a:xfrm>
        <a:prstGeom prst="rect">
          <a:avLst/>
        </a:prstGeom>
        <a:solidFill>
          <a:srgbClr val="C1EEF1">
            <a:alpha val="90000"/>
          </a:srgb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busiest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times in last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90 days</a:t>
          </a:r>
        </a:p>
      </dsp:txBody>
      <dsp:txXfrm>
        <a:off x="6990588" y="1233921"/>
        <a:ext cx="3064668" cy="2239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99DD1-81B9-4262-B385-64C855A421CE}">
      <dsp:nvSpPr>
        <dsp:cNvPr id="0" name=""/>
        <dsp:cNvSpPr/>
      </dsp:nvSpPr>
      <dsp:spPr>
        <a:xfrm>
          <a:off x="3143" y="357256"/>
          <a:ext cx="3064668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39.5K</a:t>
          </a:r>
          <a:endParaRPr lang="en-US" sz="3100" kern="1200" dirty="0"/>
        </a:p>
      </dsp:txBody>
      <dsp:txXfrm>
        <a:off x="3143" y="357256"/>
        <a:ext cx="3064668" cy="864000"/>
      </dsp:txXfrm>
    </dsp:sp>
    <dsp:sp modelId="{273222A4-1649-4F7A-A783-5E61EBCB0579}">
      <dsp:nvSpPr>
        <dsp:cNvPr id="0" name=""/>
        <dsp:cNvSpPr/>
      </dsp:nvSpPr>
      <dsp:spPr>
        <a:xfrm>
          <a:off x="3143" y="1221256"/>
          <a:ext cx="3064668" cy="2182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pageviews of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Quick Question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Advising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information</a:t>
          </a:r>
        </a:p>
      </dsp:txBody>
      <dsp:txXfrm>
        <a:off x="3143" y="1221256"/>
        <a:ext cx="3064668" cy="2182275"/>
      </dsp:txXfrm>
    </dsp:sp>
    <dsp:sp modelId="{0FD3D5DD-EEE3-46A5-9A78-99415A0B7EDB}">
      <dsp:nvSpPr>
        <dsp:cNvPr id="0" name=""/>
        <dsp:cNvSpPr/>
      </dsp:nvSpPr>
      <dsp:spPr>
        <a:xfrm>
          <a:off x="3496865" y="357256"/>
          <a:ext cx="3064668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11/20</a:t>
          </a:r>
        </a:p>
      </dsp:txBody>
      <dsp:txXfrm>
        <a:off x="3496865" y="357256"/>
        <a:ext cx="3064668" cy="864000"/>
      </dsp:txXfrm>
    </dsp:sp>
    <dsp:sp modelId="{7ACA6025-821A-4155-B9DA-10631212B2A6}">
      <dsp:nvSpPr>
        <dsp:cNvPr id="0" name=""/>
        <dsp:cNvSpPr/>
      </dsp:nvSpPr>
      <dsp:spPr>
        <a:xfrm>
          <a:off x="3496865" y="1221256"/>
          <a:ext cx="3064668" cy="2182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Last major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student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engagement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000" kern="1200" dirty="0"/>
            <a:t>with course</a:t>
          </a:r>
        </a:p>
      </dsp:txBody>
      <dsp:txXfrm>
        <a:off x="3496865" y="1221256"/>
        <a:ext cx="3064668" cy="2182275"/>
      </dsp:txXfrm>
    </dsp:sp>
    <dsp:sp modelId="{55323909-053A-44C1-A992-F98B179BF855}">
      <dsp:nvSpPr>
        <dsp:cNvPr id="0" name=""/>
        <dsp:cNvSpPr/>
      </dsp:nvSpPr>
      <dsp:spPr>
        <a:xfrm>
          <a:off x="6990588" y="357256"/>
          <a:ext cx="3064668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41</a:t>
          </a:r>
        </a:p>
      </dsp:txBody>
      <dsp:txXfrm>
        <a:off x="6990588" y="357256"/>
        <a:ext cx="3064668" cy="864000"/>
      </dsp:txXfrm>
    </dsp:sp>
    <dsp:sp modelId="{9956C31D-CCEC-4750-86A7-11864454D4C0}">
      <dsp:nvSpPr>
        <dsp:cNvPr id="0" name=""/>
        <dsp:cNvSpPr/>
      </dsp:nvSpPr>
      <dsp:spPr>
        <a:xfrm>
          <a:off x="6990588" y="1221256"/>
          <a:ext cx="3064668" cy="2182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Announcements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since summer</a:t>
          </a:r>
        </a:p>
        <a:p>
          <a:pPr marL="285750" lvl="1" indent="-285750" algn="ctr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000" kern="1200" dirty="0"/>
            <a:t>2020</a:t>
          </a:r>
        </a:p>
      </dsp:txBody>
      <dsp:txXfrm>
        <a:off x="6990588" y="1221256"/>
        <a:ext cx="3064668" cy="21822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99DD1-81B9-4262-B385-64C855A421CE}">
      <dsp:nvSpPr>
        <dsp:cNvPr id="0" name=""/>
        <dsp:cNvSpPr/>
      </dsp:nvSpPr>
      <dsp:spPr>
        <a:xfrm>
          <a:off x="3143" y="59842"/>
          <a:ext cx="3064668" cy="892800"/>
        </a:xfrm>
        <a:prstGeom prst="rect">
          <a:avLst/>
        </a:prstGeom>
        <a:solidFill>
          <a:srgbClr val="0070C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299</a:t>
          </a:r>
          <a:endParaRPr lang="en-US" sz="3100" kern="1200" dirty="0"/>
        </a:p>
      </dsp:txBody>
      <dsp:txXfrm>
        <a:off x="3143" y="59842"/>
        <a:ext cx="3064668" cy="892800"/>
      </dsp:txXfrm>
    </dsp:sp>
    <dsp:sp modelId="{273222A4-1649-4F7A-A783-5E61EBCB0579}">
      <dsp:nvSpPr>
        <dsp:cNvPr id="0" name=""/>
        <dsp:cNvSpPr/>
      </dsp:nvSpPr>
      <dsp:spPr>
        <a:xfrm>
          <a:off x="3143" y="952642"/>
          <a:ext cx="3064668" cy="2748302"/>
        </a:xfrm>
        <a:prstGeom prst="rect">
          <a:avLst/>
        </a:prstGeom>
        <a:solidFill>
          <a:srgbClr val="E8FAFE">
            <a:alpha val="89804"/>
          </a:srgb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100" kern="1200" dirty="0"/>
            <a:t>students</a:t>
          </a: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100" kern="1200" dirty="0"/>
            <a:t>used</a:t>
          </a: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100" kern="1200" dirty="0"/>
            <a:t>since fall</a:t>
          </a: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100" kern="1200" dirty="0"/>
            <a:t>2019</a:t>
          </a:r>
        </a:p>
      </dsp:txBody>
      <dsp:txXfrm>
        <a:off x="3143" y="952642"/>
        <a:ext cx="3064668" cy="2748302"/>
      </dsp:txXfrm>
    </dsp:sp>
    <dsp:sp modelId="{0FD3D5DD-EEE3-46A5-9A78-99415A0B7EDB}">
      <dsp:nvSpPr>
        <dsp:cNvPr id="0" name=""/>
        <dsp:cNvSpPr/>
      </dsp:nvSpPr>
      <dsp:spPr>
        <a:xfrm>
          <a:off x="3496865" y="59842"/>
          <a:ext cx="3064668" cy="892800"/>
        </a:xfrm>
        <a:prstGeom prst="rect">
          <a:avLst/>
        </a:prstGeom>
        <a:solidFill>
          <a:srgbClr val="0070C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56</a:t>
          </a:r>
        </a:p>
      </dsp:txBody>
      <dsp:txXfrm>
        <a:off x="3496865" y="59842"/>
        <a:ext cx="3064668" cy="892800"/>
      </dsp:txXfrm>
    </dsp:sp>
    <dsp:sp modelId="{7ACA6025-821A-4155-B9DA-10631212B2A6}">
      <dsp:nvSpPr>
        <dsp:cNvPr id="0" name=""/>
        <dsp:cNvSpPr/>
      </dsp:nvSpPr>
      <dsp:spPr>
        <a:xfrm>
          <a:off x="3496865" y="952642"/>
          <a:ext cx="3064668" cy="2748302"/>
        </a:xfrm>
        <a:prstGeom prst="rect">
          <a:avLst/>
        </a:prstGeom>
        <a:solidFill>
          <a:srgbClr val="E8FAFE">
            <a:alpha val="89804"/>
          </a:srgb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100" kern="1200" dirty="0"/>
            <a:t>completed all</a:t>
          </a: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100" kern="1200" dirty="0"/>
            <a:t>parts of review</a:t>
          </a:r>
        </a:p>
      </dsp:txBody>
      <dsp:txXfrm>
        <a:off x="3496865" y="952642"/>
        <a:ext cx="3064668" cy="2748302"/>
      </dsp:txXfrm>
    </dsp:sp>
    <dsp:sp modelId="{55323909-053A-44C1-A992-F98B179BF855}">
      <dsp:nvSpPr>
        <dsp:cNvPr id="0" name=""/>
        <dsp:cNvSpPr/>
      </dsp:nvSpPr>
      <dsp:spPr>
        <a:xfrm>
          <a:off x="6990588" y="59842"/>
          <a:ext cx="3064668" cy="892800"/>
        </a:xfrm>
        <a:prstGeom prst="rect">
          <a:avLst/>
        </a:prstGeom>
        <a:solidFill>
          <a:srgbClr val="0070C0"/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74%</a:t>
          </a:r>
        </a:p>
      </dsp:txBody>
      <dsp:txXfrm>
        <a:off x="6990588" y="59842"/>
        <a:ext cx="3064668" cy="892800"/>
      </dsp:txXfrm>
    </dsp:sp>
    <dsp:sp modelId="{9956C31D-CCEC-4750-86A7-11864454D4C0}">
      <dsp:nvSpPr>
        <dsp:cNvPr id="0" name=""/>
        <dsp:cNvSpPr/>
      </dsp:nvSpPr>
      <dsp:spPr>
        <a:xfrm>
          <a:off x="6990588" y="952642"/>
          <a:ext cx="3064668" cy="2748302"/>
        </a:xfrm>
        <a:prstGeom prst="rect">
          <a:avLst/>
        </a:prstGeom>
        <a:solidFill>
          <a:srgbClr val="E8FAFE">
            <a:alpha val="89804"/>
          </a:srgb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3100" kern="1200" dirty="0"/>
            <a:t>of students said</a:t>
          </a: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100" kern="1200" dirty="0"/>
            <a:t>it helped them</a:t>
          </a: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100" kern="1200" dirty="0"/>
            <a:t>understand</a:t>
          </a: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100" kern="1200" dirty="0"/>
            <a:t>academic</a:t>
          </a:r>
        </a:p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100" kern="1200" dirty="0"/>
            <a:t>requirements</a:t>
          </a:r>
        </a:p>
      </dsp:txBody>
      <dsp:txXfrm>
        <a:off x="6990588" y="952642"/>
        <a:ext cx="3064668" cy="2748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6B4E7-1452-4914-8393-C97A5DD4AED8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F5F9F-D67A-4A77-89E9-324744048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7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Emails going unread. Bowling Green email showed that 39% don’t read emails from adviser. Outlook shows how many have opened an email. Email to advisees from last week showed only 44% opened email.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receiving too much email. Critical email mixed in with events and bills and personal messages. Campaign Monitor 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Competing for attention with other communication. 45% of Gen Z says they are online almost constantly according to the Pew Research Center.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consistency across advisers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5F9F-D67A-4A77-89E9-324744048E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7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Emails going unread. Bowling Green email showed that 39% don’t read emails from adviser. Outlook shows how many have opened an email. Email to advisees from last week showed only 44% opened email.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receiving too much email. Critical email mixed in with events and bills and personal messages. Campaign Monitor 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Competing for attention with other communication. 45% of Gen Z says they are online almost constantly according to the Pew Research Center.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consistency across advisers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5F9F-D67A-4A77-89E9-324744048E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4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5F9F-D67A-4A77-89E9-324744048E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5F9F-D67A-4A77-89E9-324744048E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3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5F9F-D67A-4A77-89E9-324744048E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5F9F-D67A-4A77-89E9-324744048E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0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5F9F-D67A-4A77-89E9-324744048E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F5F9F-D67A-4A77-89E9-324744048E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nnstate.qualtrics.com/jfe/form/SV_4U5ah1xg4ezck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rn.psu.ed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psu.edu/eta/2017/12/12/qualtrics/" TargetMode="External"/><Relationship Id="rId5" Type="http://schemas.openxmlformats.org/officeDocument/2006/relationships/hyperlink" Target="https://psu.instructure.com/courses/1741795" TargetMode="External"/><Relationship Id="rId4" Type="http://schemas.openxmlformats.org/officeDocument/2006/relationships/hyperlink" Target="https://linkedinlearning.psu.ed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nnstateoffice365.sharepoint.com/sites/whatsnexthb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su.instructure.com/courses/208213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6090" y="1203522"/>
            <a:ext cx="3214307" cy="2901694"/>
          </a:xfrm>
        </p:spPr>
        <p:txBody>
          <a:bodyPr anchor="b"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Empowering Engagement with Advising through Digital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cap="none" spc="0" dirty="0">
                <a:latin typeface="+mj-lt"/>
                <a:cs typeface="Calibri" panose="020F0502020204030204" pitchFamily="34" charset="0"/>
              </a:rPr>
              <a:t>Daniel Mercado</a:t>
            </a:r>
            <a:br>
              <a:rPr lang="en-US" sz="1200" cap="none" spc="0" dirty="0">
                <a:latin typeface="+mj-lt"/>
                <a:cs typeface="Calibri" panose="020F0502020204030204" pitchFamily="34" charset="0"/>
              </a:rPr>
            </a:br>
            <a:r>
              <a:rPr lang="en-US" sz="1200" cap="none" spc="0" dirty="0">
                <a:latin typeface="+mj-lt"/>
                <a:cs typeface="Calibri" panose="020F0502020204030204" pitchFamily="34" charset="0"/>
              </a:rPr>
              <a:t>Director of Academic Support &amp; Advising Services</a:t>
            </a:r>
            <a:br>
              <a:rPr lang="en-US" sz="1200" cap="none" spc="0" dirty="0">
                <a:latin typeface="+mj-lt"/>
                <a:cs typeface="Calibri" panose="020F0502020204030204" pitchFamily="34" charset="0"/>
              </a:rPr>
            </a:br>
            <a:r>
              <a:rPr lang="en-US" sz="1200" cap="none" spc="0" dirty="0">
                <a:latin typeface="+mj-lt"/>
                <a:cs typeface="Calibri" panose="020F0502020204030204" pitchFamily="34" charset="0"/>
              </a:rPr>
              <a:t>Penn State Harrisburg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A404-D372-49CA-B10D-78A6D46B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A045BC-5184-4BF2-82B2-AF02D5171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073408"/>
              </p:ext>
            </p:extLst>
          </p:nvPr>
        </p:nvGraphicFramePr>
        <p:xfrm>
          <a:off x="1096963" y="2108200"/>
          <a:ext cx="100584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14162171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635445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Challenges &amp; Areas for Growth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7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Student familiarity &amp; engagement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Announcements pop up on phone with app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Ability to build robust content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Ability to group students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Content can be easily exported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 usage at start, then usage drops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Another thing to maintain!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 better connection with First Year Seminar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groups for students to connect with each other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19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11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97270-A65A-4992-9AB5-BDA64EF1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Qualtrics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AC62E-BEC7-4405-AA5D-56AB06B51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Robust survey maker.</a:t>
            </a:r>
          </a:p>
          <a:p>
            <a:r>
              <a:rPr lang="en-US" sz="1800" dirty="0">
                <a:solidFill>
                  <a:srgbClr val="FFFFFF"/>
                </a:solidFill>
              </a:rPr>
              <a:t>Born out of challenges completing thorough Academic Reviews with large rosters.</a:t>
            </a:r>
          </a:p>
          <a:p>
            <a:r>
              <a:rPr lang="en-US" sz="1800" b="1" dirty="0">
                <a:solidFill>
                  <a:srgbClr val="FFFFFF"/>
                </a:solidFill>
                <a:hlinkClick r:id="rId3"/>
              </a:rPr>
              <a:t>ACADEMIC SELF-REVIEW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0CE500-9D27-4CA5-952F-C526B0CC164A}"/>
              </a:ext>
            </a:extLst>
          </p:cNvPr>
          <p:cNvSpPr/>
          <p:nvPr/>
        </p:nvSpPr>
        <p:spPr>
          <a:xfrm>
            <a:off x="4635095" y="0"/>
            <a:ext cx="755690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areers at Qualtrics | Qualtrics jobs">
            <a:extLst>
              <a:ext uri="{FF2B5EF4-FFF2-40B4-BE49-F238E27FC236}">
                <a16:creationId xmlns:a16="http://schemas.microsoft.com/office/drawing/2014/main" id="{9BAB8604-D477-404D-A801-CA8CF4E8D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095" y="1445312"/>
            <a:ext cx="7556905" cy="39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70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B9DC-9703-40DD-9495-46B550A5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Qualtrics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A50A16-3EC2-46A1-B2CD-5A6F0827688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24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A404-D372-49CA-B10D-78A6D46B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Qualtrics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A045BC-5184-4BF2-82B2-AF02D5171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653002"/>
              </p:ext>
            </p:extLst>
          </p:nvPr>
        </p:nvGraphicFramePr>
        <p:xfrm>
          <a:off x="1096963" y="2108200"/>
          <a:ext cx="100584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14162171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635445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Strengths</a:t>
                      </a:r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Challenges &amp; Areas for Growth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7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Comprehensive.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Relatively easy to update.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Can develop branching paths based on situation.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Pairs well with Academic Review.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Can be used by any student at any time.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Can be used by faculty advisers.</a:t>
                      </a:r>
                    </a:p>
                  </a:txBody>
                  <a:tcPr>
                    <a:solidFill>
                      <a:srgbClr val="E8FAFE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Steep learning curve.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 usage by students.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as useful for advisers.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Lost in the shuffle of 2020.</a:t>
                      </a:r>
                    </a:p>
                  </a:txBody>
                  <a:tcPr>
                    <a:solidFill>
                      <a:srgbClr val="E8F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9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543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2CB8-E369-4E09-8A6C-4174150D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started!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9F763-40D2-46A2-9ECB-A0A326838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Get training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Learning Resource Network (LRN)</a:t>
            </a:r>
            <a:r>
              <a:rPr lang="en-US" dirty="0"/>
              <a:t> (SharePoint, Canvas, Qualtrics)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4"/>
              </a:rPr>
              <a:t>LinkedIn Learning</a:t>
            </a:r>
            <a:r>
              <a:rPr lang="en-US" dirty="0"/>
              <a:t> (SharePoint, Canvas, Qualtrics)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5"/>
              </a:rPr>
              <a:t>Canvas Learning Path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6"/>
              </a:rPr>
              <a:t>Qualtrics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Mess around!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Start small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Remember your audience</a:t>
            </a:r>
          </a:p>
        </p:txBody>
      </p:sp>
    </p:spTree>
    <p:extLst>
      <p:ext uri="{BB962C8B-B14F-4D97-AF65-F5344CB8AC3E}">
        <p14:creationId xmlns:p14="http://schemas.microsoft.com/office/powerpoint/2010/main" val="3060256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4466-D6D0-4BAB-A94F-2A5D5A92F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1B5F0-7202-4C6C-94B3-09B551029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Enter them in chat!</a:t>
            </a:r>
          </a:p>
        </p:txBody>
      </p:sp>
    </p:spTree>
    <p:extLst>
      <p:ext uri="{BB962C8B-B14F-4D97-AF65-F5344CB8AC3E}">
        <p14:creationId xmlns:p14="http://schemas.microsoft.com/office/powerpoint/2010/main" val="185440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62CE-F2E4-4E9A-A1EB-033F8EEAF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7453-418C-4562-BB52-C5E451A65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effectLst/>
              </a:rPr>
              <a:t>Hughes, J. (2018, November 13). </a:t>
            </a:r>
            <a:r>
              <a:rPr lang="en-US" i="1" dirty="0">
                <a:effectLst/>
              </a:rPr>
              <a:t>Communicating with generation z: Everything you need to know</a:t>
            </a:r>
            <a:r>
              <a:rPr lang="en-US" dirty="0">
                <a:effectLst/>
              </a:rPr>
              <a:t>. International Student Recruitment and Marketing Automation for Higher Education 2020. Retrieved September 16, 2021, from https://www.keystoneacademic.com/news/communicating-with-generation-z-everything-you-need-to-know. </a:t>
            </a:r>
          </a:p>
          <a:p>
            <a:r>
              <a:rPr lang="en-US" dirty="0">
                <a:effectLst/>
              </a:rPr>
              <a:t>Parker, K., &amp; </a:t>
            </a:r>
            <a:r>
              <a:rPr lang="en-US" dirty="0" err="1">
                <a:effectLst/>
              </a:rPr>
              <a:t>Igielnik</a:t>
            </a:r>
            <a:r>
              <a:rPr lang="en-US" dirty="0">
                <a:effectLst/>
              </a:rPr>
              <a:t>, R. (2020, May 14). </a:t>
            </a:r>
            <a:r>
              <a:rPr lang="en-US" i="1" dirty="0">
                <a:effectLst/>
              </a:rPr>
              <a:t>What we know about gen z so far</a:t>
            </a:r>
            <a:r>
              <a:rPr lang="en-US" dirty="0">
                <a:effectLst/>
              </a:rPr>
              <a:t>. Pew Research Center's Social &amp; Demographic Trends Project. Retrieved September 16, 2021, from https://www.pewresearch.org/social-trends/2020/05/14/on-the-cusp-of-adulthood-and-facing-an-uncertain-future-what-we-know-about-gen-z-so-far-2/. </a:t>
            </a:r>
          </a:p>
          <a:p>
            <a:r>
              <a:rPr lang="en-US" dirty="0" err="1">
                <a:effectLst/>
              </a:rPr>
              <a:t>Straumsheim</a:t>
            </a:r>
            <a:r>
              <a:rPr lang="en-US" dirty="0">
                <a:effectLst/>
              </a:rPr>
              <a:t>, C. (2016, March 2). Study explores impact of social media, texting on email use. Retrieved September 16, 2021, from https://www.insidehighered.com/news/2016/03/02/study-explores-impact-social-media-texting-email-use. </a:t>
            </a:r>
          </a:p>
          <a:p>
            <a:r>
              <a:rPr lang="en-US" i="1" dirty="0">
                <a:effectLst/>
              </a:rPr>
              <a:t>What is </a:t>
            </a:r>
            <a:r>
              <a:rPr lang="en-US" i="1" dirty="0" err="1">
                <a:effectLst/>
              </a:rPr>
              <a:t>sharepoint</a:t>
            </a:r>
            <a:r>
              <a:rPr lang="en-US" i="1" dirty="0">
                <a:effectLst/>
              </a:rPr>
              <a:t> online?</a:t>
            </a:r>
            <a:r>
              <a:rPr lang="en-US" dirty="0">
                <a:effectLst/>
              </a:rPr>
              <a:t> Microsoft Support. (n.d.). Retrieved September 16, 2021, from https://support.microsoft.com/en-us/office/what-is-sharepoint-97b915e6-651b-43b2-827d-fb25777f446f.</a:t>
            </a:r>
          </a:p>
        </p:txBody>
      </p:sp>
    </p:spTree>
    <p:extLst>
      <p:ext uri="{BB962C8B-B14F-4D97-AF65-F5344CB8AC3E}">
        <p14:creationId xmlns:p14="http://schemas.microsoft.com/office/powerpoint/2010/main" val="55073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230B-0083-40BA-8D78-A76CBA97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5A0D1-0021-43F3-86DF-D100744C8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how a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SharePoint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site can be used to share information.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how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Canvas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be used to connect with students.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how to use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Qualtrics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help students plan.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strengths and challenges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each tool.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using these tools on your 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7230B-0083-40BA-8D78-A76CBA97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Challenges of communication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64BCDB-7112-4A35-A66A-78D6DA550C12}"/>
              </a:ext>
            </a:extLst>
          </p:cNvPr>
          <p:cNvSpPr/>
          <p:nvPr/>
        </p:nvSpPr>
        <p:spPr>
          <a:xfrm>
            <a:off x="4644489" y="0"/>
            <a:ext cx="7556905" cy="68579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D4212BBF-79EA-4E4C-9A8D-9F46BA462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r="15989" b="1"/>
          <a:stretch/>
        </p:blipFill>
        <p:spPr bwMode="auto">
          <a:xfrm>
            <a:off x="4631936" y="-9427"/>
            <a:ext cx="7567263" cy="68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3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7230B-0083-40BA-8D78-A76CBA97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814" y="640080"/>
            <a:ext cx="3659246" cy="28503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Challenges of communication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64BCDB-7112-4A35-A66A-78D6DA550C12}"/>
              </a:ext>
            </a:extLst>
          </p:cNvPr>
          <p:cNvSpPr/>
          <p:nvPr/>
        </p:nvSpPr>
        <p:spPr>
          <a:xfrm>
            <a:off x="4644489" y="0"/>
            <a:ext cx="7556905" cy="68579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D4212BBF-79EA-4E4C-9A8D-9F46BA462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r="15989" b="1"/>
          <a:stretch/>
        </p:blipFill>
        <p:spPr bwMode="auto">
          <a:xfrm>
            <a:off x="4631936" y="-9427"/>
            <a:ext cx="7567263" cy="686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54E0A1E-E191-4591-8846-E8735058F128}"/>
              </a:ext>
            </a:extLst>
          </p:cNvPr>
          <p:cNvGraphicFramePr/>
          <p:nvPr/>
        </p:nvGraphicFramePr>
        <p:xfrm>
          <a:off x="4773077" y="9419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6096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F62CE-F2E4-4E9A-A1EB-033F8EEA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SharePoint</a:t>
            </a:r>
          </a:p>
        </p:txBody>
      </p:sp>
      <p:cxnSp>
        <p:nvCxnSpPr>
          <p:cNvPr id="2053" name="Straight Connector 7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B7453-418C-4562-BB52-C5E451A6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A “place to store, organize, share, and access information from any device.”</a:t>
            </a:r>
          </a:p>
          <a:p>
            <a:r>
              <a:rPr lang="en-US" sz="1800" dirty="0">
                <a:solidFill>
                  <a:srgbClr val="FFFFFF"/>
                </a:solidFill>
              </a:rPr>
              <a:t>Born out of a desire to communicate with students after virtual NSO.</a:t>
            </a:r>
          </a:p>
          <a:p>
            <a:r>
              <a:rPr lang="en-US" sz="1800" dirty="0">
                <a:solidFill>
                  <a:srgbClr val="FFFFFF"/>
                </a:solidFill>
                <a:hlinkClick r:id="rId3"/>
              </a:rPr>
              <a:t>WHAT’S NEXT HBG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9B0612-E77F-4426-83A8-E6FB2EBAE769}"/>
              </a:ext>
            </a:extLst>
          </p:cNvPr>
          <p:cNvSpPr/>
          <p:nvPr/>
        </p:nvSpPr>
        <p:spPr>
          <a:xfrm>
            <a:off x="4635095" y="0"/>
            <a:ext cx="755690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ownload Microsoft SharePoint Logo in SVG Vector or PNG File Format - Logo .wine">
            <a:extLst>
              <a:ext uri="{FF2B5EF4-FFF2-40B4-BE49-F238E27FC236}">
                <a16:creationId xmlns:a16="http://schemas.microsoft.com/office/drawing/2014/main" id="{E63547E9-2589-4BA1-8785-1751B3BA4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r="13488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73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B9DC-9703-40DD-9495-46B550A5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SharePoint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A50A16-3EC2-46A1-B2CD-5A6F08276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037362"/>
              </p:ext>
            </p:extLst>
          </p:nvPr>
        </p:nvGraphicFramePr>
        <p:xfrm>
          <a:off x="1096963" y="2108200"/>
          <a:ext cx="10058400" cy="3481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726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A404-D372-49CA-B10D-78A6D46B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SharePoint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A045BC-5184-4BF2-82B2-AF02D5171A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40667"/>
              </p:ext>
            </p:extLst>
          </p:nvPr>
        </p:nvGraphicFramePr>
        <p:xfrm>
          <a:off x="1096963" y="2108200"/>
          <a:ext cx="100584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14162171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635445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Strengths</a:t>
                      </a:r>
                    </a:p>
                  </a:txBody>
                  <a:tcPr>
                    <a:solidFill>
                      <a:srgbClr val="036C7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Challenges &amp; Areas for Growth</a:t>
                      </a:r>
                    </a:p>
                  </a:txBody>
                  <a:tcPr>
                    <a:solidFill>
                      <a:srgbClr val="036C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7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Accessible at any time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Mobile friendly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Useful for faculty &amp; staff as well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Used by new students during summer</a:t>
                      </a:r>
                    </a:p>
                  </a:txBody>
                  <a:tcPr>
                    <a:solidFill>
                      <a:srgbClr val="C1EEF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dirty="0"/>
                        <a:t>Can only be accessed by people at Penn State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Keeping information up-to-date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dirty="0"/>
                        <a:t>Usage drop after NSO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Making sure site is not overwhelming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Need for further collaboration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rgbClr val="C1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19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682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997270-A65A-4992-9AB5-BDA64EF13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Canvas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AC62E-BEC7-4405-AA5D-56AB06B51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Learning Management System</a:t>
            </a:r>
          </a:p>
          <a:p>
            <a:r>
              <a:rPr lang="en-US" sz="1800" dirty="0">
                <a:solidFill>
                  <a:srgbClr val="FFFFFF"/>
                </a:solidFill>
              </a:rPr>
              <a:t>Born out of desire to share major-specific information with new students during NSO and to share this information afterwards.</a:t>
            </a:r>
          </a:p>
          <a:p>
            <a:r>
              <a:rPr lang="en-US" sz="1800" b="1" dirty="0">
                <a:solidFill>
                  <a:srgbClr val="FFFFFF"/>
                </a:solidFill>
                <a:hlinkClick r:id="rId3"/>
              </a:rPr>
              <a:t>LIONS’ DEN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0CE500-9D27-4CA5-952F-C526B0CC164A}"/>
              </a:ext>
            </a:extLst>
          </p:cNvPr>
          <p:cNvSpPr/>
          <p:nvPr/>
        </p:nvSpPr>
        <p:spPr>
          <a:xfrm>
            <a:off x="4635095" y="0"/>
            <a:ext cx="755690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nstructure Canvas LMS Review | PCMag">
            <a:extLst>
              <a:ext uri="{FF2B5EF4-FFF2-40B4-BE49-F238E27FC236}">
                <a16:creationId xmlns:a16="http://schemas.microsoft.com/office/drawing/2014/main" id="{26C26362-D8F5-41B0-8729-C8E04C205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163"/>
          <a:stretch/>
        </p:blipFill>
        <p:spPr bwMode="auto">
          <a:xfrm>
            <a:off x="4635096" y="1269464"/>
            <a:ext cx="7556904" cy="43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896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B9DC-9703-40DD-9495-46B550A5F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A50A16-3EC2-46A1-B2CD-5A6F08276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265545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332394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68d54df-d431-4686-91bc-3d571de6d39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C0298C0BFEA45BA5C927CF524D5CF" ma:contentTypeVersion="10" ma:contentTypeDescription="Create a new document." ma:contentTypeScope="" ma:versionID="b74a70b350d6b9d6842692625e0d513e">
  <xsd:schema xmlns:xsd="http://www.w3.org/2001/XMLSchema" xmlns:xs="http://www.w3.org/2001/XMLSchema" xmlns:p="http://schemas.microsoft.com/office/2006/metadata/properties" xmlns:ns2="87e60f87-5fbd-44af-bc07-32de4637d991" xmlns:ns3="068d54df-d431-4686-91bc-3d571de6d395" targetNamespace="http://schemas.microsoft.com/office/2006/metadata/properties" ma:root="true" ma:fieldsID="0725be77ed63364bddec428601b0d72e" ns2:_="" ns3:_="">
    <xsd:import namespace="87e60f87-5fbd-44af-bc07-32de4637d991"/>
    <xsd:import namespace="068d54df-d431-4686-91bc-3d571de6d3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60f87-5fbd-44af-bc07-32de4637d9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d54df-d431-4686-91bc-3d571de6d3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068d54df-d431-4686-91bc-3d571de6d395"/>
  </ds:schemaRefs>
</ds:datastoreItem>
</file>

<file path=customXml/itemProps3.xml><?xml version="1.0" encoding="utf-8"?>
<ds:datastoreItem xmlns:ds="http://schemas.openxmlformats.org/officeDocument/2006/customXml" ds:itemID="{38EF827B-870C-43BB-92CA-4F0537AF7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e60f87-5fbd-44af-bc07-32de4637d991"/>
    <ds:schemaRef ds:uri="068d54df-d431-4686-91bc-3d571de6d3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{8591B591-5743-4217-B3DB-B16EC834EC62}tf11429527_win32</Template>
  <TotalTime>190</TotalTime>
  <Words>838</Words>
  <Application>Microsoft Office PowerPoint</Application>
  <PresentationFormat>Widescreen</PresentationFormat>
  <Paragraphs>140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1_RetrospectVTI</vt:lpstr>
      <vt:lpstr>Empowering Engagement with Advising through Digital Tools</vt:lpstr>
      <vt:lpstr>Objectives</vt:lpstr>
      <vt:lpstr>Challenges of communication</vt:lpstr>
      <vt:lpstr>Challenges of communication</vt:lpstr>
      <vt:lpstr>SharePoint</vt:lpstr>
      <vt:lpstr>SharePoint</vt:lpstr>
      <vt:lpstr>SharePoint</vt:lpstr>
      <vt:lpstr>Canvas</vt:lpstr>
      <vt:lpstr>Canvas</vt:lpstr>
      <vt:lpstr>Canvas</vt:lpstr>
      <vt:lpstr>Qualtrics</vt:lpstr>
      <vt:lpstr>Qualtrics</vt:lpstr>
      <vt:lpstr>Qualtrics</vt:lpstr>
      <vt:lpstr>Get started!</vt:lpstr>
      <vt:lpstr>Questions? Comments?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Engagement with Advising through Digital Tools</dc:title>
  <dc:creator>Mercado, Daniel</dc:creator>
  <cp:lastModifiedBy>Mercado, Daniel</cp:lastModifiedBy>
  <cp:revision>4</cp:revision>
  <dcterms:created xsi:type="dcterms:W3CDTF">2021-09-13T19:19:49Z</dcterms:created>
  <dcterms:modified xsi:type="dcterms:W3CDTF">2021-09-16T19:59:16Z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0x010100D8FC0298C0BFEA45BA5C927CF524D5CF</vt:lpwstr>
  </property>
</Properties>
</file>